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8463D0-9ABD-4BEE-AFCB-12C33033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CB94B87-5F80-4509-9375-11F00465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B8F6909-CE29-482B-8DF8-887B6EEE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5C35A1-FE7B-48A6-873B-0D9F40DF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BBB35A7-4A8D-4A99-9376-868BC4D7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6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1E52F2-2E85-4844-9FCB-8AA38E3C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1CA401D-119D-4112-AD64-91DF8671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2280C2B-0043-4C13-8F5A-9F06206D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34350C-B161-43C6-BBE2-1CC3B2FA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E58C170-6DE4-48AD-A103-2FB668EE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4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0B2F632-BEBA-4192-85BC-062EBBF14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3AF0049-3FEB-4737-9E93-B1349BAC0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DE56A56-067D-4DE5-87C9-1E3F8821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22D22FF-F997-4F7E-A0A0-47EBABF9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E888E1-DB9A-41AB-87AA-673BEC14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7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AC3911-9FB9-4A69-9537-74E2933F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DEFDC2-6D82-4BD0-B060-DA666A8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DC994E4-4EA8-4570-82E6-FCBCEFA5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C9D72E4-DCC0-4D2B-9DFF-32E1940A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F08561-558B-4999-8115-E7013E35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6613DB-D561-487B-B816-59EC58E9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CE3B158-F629-4B69-8349-C90342D4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BD712E-9CD0-4C52-A05B-7E78D7B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C4AE6C8-E978-4CAC-9DD2-40DFFCE7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414291-C7F4-4B84-8019-90F0C2A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4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817762-EEB7-43F9-8200-7D7A907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927F7C1-3BE0-4B4E-9190-F0B5C0750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C1DCF37-4E66-4527-A3E9-027A7B85A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DC1B296-B780-45E2-828F-131D9D72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7422C39-5D02-4C23-8A51-4891E20D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7E68464-77FD-4501-93F0-14BCA3EC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33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E9B424-FB3F-4D38-8F49-CAD060C8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A30577E-197B-4451-A4A6-6EF72263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71E80F-7642-41AA-9641-35C8F744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A760185-702E-4E56-9789-B506F4DC3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91EEB30-8815-4D70-B767-9B280FDF2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FBCD138-B163-4E76-948A-E35FEEA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9AC8B26-80E6-4F32-8C84-70294817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532B1ED-9967-4426-8AF7-5FCB503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2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98417B-31FF-412C-AC62-026ADCD8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E66699-DFB4-4A7C-AE24-5D421B1A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D99D087-6DA7-44A1-B05E-23E7F751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D620D10-C8DF-4687-96ED-E2E448C7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1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FC25C4E-30D9-4D70-8FC7-BE2C9A82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8D0F0B7-3F5B-4AF2-BD21-EF426F1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2594FA9-20B3-4542-86C9-6FC597A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2AC3BC-3900-44A6-9EAE-69C02B77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AE68F73-D39D-4FC5-89B0-8864C3FA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D706154-8E26-4A1D-91B0-0F580EE53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559ABEE-7DC3-42FB-AB5B-CD7E93A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6571BD4-F41D-45EF-9300-9B77E556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4A4F1A4-4853-408F-8C34-A74E038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7E9453-D83D-44BB-B746-467CA339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76AD52C-B9D5-459E-A1FB-8F9E08250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3E838ED-FC94-480E-8AF1-83D5F62FE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578ED88-6830-42E3-B635-006D82D9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C8A7FA-E06F-4161-B361-98127E8E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971A9D9-5EE2-4F44-9F3B-F3CE98AE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7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9539B01-A968-4D4A-8B2B-0339578A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58C71D2-B96B-441F-BA04-6E0086DF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009029A-C188-4DD3-8D73-37C5DC1E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2578-83E7-412D-B5E2-8C222E113479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AF254E8-9DD5-4D63-AF35-A5EA1759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D1D887-5762-4136-857F-3DB3E9FE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0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FA044A-74A8-4CFE-A5D2-A76DBABB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9968"/>
            <a:ext cx="9144000" cy="3211443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73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73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JĘZYK ANGIELSKI </a:t>
            </a:r>
            <a:br>
              <a:rPr lang="pl-PL" sz="89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Słownictwo związane z </a:t>
            </a:r>
            <a:r>
              <a:rPr lang="pl-PL" sz="8900" dirty="0" smtClean="0">
                <a:solidFill>
                  <a:schemeClr val="accent6">
                    <a:lumMod val="75000"/>
                  </a:schemeClr>
                </a:solidFill>
              </a:rPr>
              <a:t>Wielkanocą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AB96EB-2B39-4F8E-9407-9A2C85A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31" y="721898"/>
            <a:ext cx="10515600" cy="1325563"/>
          </a:xfrm>
        </p:spPr>
        <p:txBody>
          <a:bodyPr/>
          <a:lstStyle/>
          <a:p>
            <a:r>
              <a:rPr lang="pl-PL" dirty="0"/>
              <a:t>EASTER - WIELKANOC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F835861-CB32-4419-BFA5-16348DA1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4" y="1665859"/>
            <a:ext cx="9599875" cy="4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BA7CEE-E088-434D-91E7-53FA647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7467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EASTER BUNNY –</a:t>
            </a:r>
            <a:br>
              <a:rPr lang="pl-PL" sz="5400" dirty="0"/>
            </a:br>
            <a:r>
              <a:rPr lang="pl-PL" sz="5400" dirty="0"/>
              <a:t>zajączek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C64FCEF-69AF-4AF4-A25D-65743D0A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26" y="657485"/>
            <a:ext cx="4166980" cy="46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A75E0A-2DE8-47A5-ABEB-3F695FB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</p:spPr>
        <p:txBody>
          <a:bodyPr/>
          <a:lstStyle/>
          <a:p>
            <a:r>
              <a:rPr lang="pl-PL" dirty="0"/>
              <a:t>EASTER EGG(S) – pisanka (pisanki)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4E6AB20-4F4D-4C05-BD48-E321A78F5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08" y="1918742"/>
            <a:ext cx="6345563" cy="42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17AA13-CDAD-417A-A728-28881B4F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BASKET – koszyczek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19FF286-DF80-46F9-8A00-35CBB4A7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8" y="1819744"/>
            <a:ext cx="6575729" cy="43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5FBAD3-A008-4B55-B460-703DDBD3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CHICK – kurczaczek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82E17FF-8AEE-45E8-95F0-9AEDDAB3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2" y="1846164"/>
            <a:ext cx="6249725" cy="41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6E5C45-DE7C-4618-86BA-C723648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LAMB – baranek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6C82041-0809-4573-AEC6-322D19A2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38" y="1690688"/>
            <a:ext cx="6671144" cy="4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01C9C7-3C36-45EE-A451-4332F90D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CAKE – babka wielkanocna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FCC5D8F-4021-4EE5-986A-A83D9063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47" y="1773140"/>
            <a:ext cx="6502483" cy="43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37E0B0-FCAF-4BAF-92D7-E7A01C4D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HAPPY EASTER – Wesołych </a:t>
            </a:r>
            <a:r>
              <a:rPr lang="pl-PL"/>
              <a:t>Świąt Wielkanocnych!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688CEA9-851F-4A7B-B4B2-A6165CC68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08" y="1290734"/>
            <a:ext cx="5202141" cy="52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9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</Words>
  <Application>Microsoft Office PowerPoint</Application>
  <PresentationFormat>Niestandardowy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 JĘZYK ANGIELSKI  Słownictwo związane z Wielkanocą</vt:lpstr>
      <vt:lpstr>EASTER - WIELKANOC</vt:lpstr>
      <vt:lpstr>EASTER BUNNY – zajączek wielkanocny</vt:lpstr>
      <vt:lpstr>EASTER EGG(S) – pisanka (pisanki) </vt:lpstr>
      <vt:lpstr>EASTER BASKET – koszyczek wielkanocny</vt:lpstr>
      <vt:lpstr>EASTER CHICK – kurczaczek wielkanocny</vt:lpstr>
      <vt:lpstr>EASTER LAMB – baranek wielkanocny</vt:lpstr>
      <vt:lpstr>EASTER CAKE – babka wielkanocna</vt:lpstr>
      <vt:lpstr>HAPPY EASTER – Wesołych Świąt Wielkanocnych!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– WIELKANOC</dc:title>
  <dc:creator>Magdalena Bonk</dc:creator>
  <cp:lastModifiedBy>oem</cp:lastModifiedBy>
  <cp:revision>8</cp:revision>
  <dcterms:created xsi:type="dcterms:W3CDTF">2021-03-30T10:55:19Z</dcterms:created>
  <dcterms:modified xsi:type="dcterms:W3CDTF">2021-03-30T18:43:57Z</dcterms:modified>
</cp:coreProperties>
</file>