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9" r:id="rId10"/>
    <p:sldId id="270" r:id="rId11"/>
    <p:sldId id="263" r:id="rId12"/>
    <p:sldId id="266" r:id="rId13"/>
    <p:sldId id="267" r:id="rId14"/>
    <p:sldId id="265" r:id="rId15"/>
    <p:sldId id="271" r:id="rId16"/>
    <p:sldId id="272" r:id="rId17"/>
    <p:sldId id="281" r:id="rId18"/>
    <p:sldId id="282" r:id="rId19"/>
    <p:sldId id="283" r:id="rId20"/>
    <p:sldId id="284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3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91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16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39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10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0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229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1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56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54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0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1740EC8-21F4-48DE-8294-FA16A286FBAC}" type="datetimeFigureOut">
              <a:rPr lang="pl-PL" smtClean="0"/>
              <a:t>17.11.2020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782BE35-084C-4525-AD69-5EFDA6B06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71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8A24F9F-B90D-4437-8CA2-B8D68CEEE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6" y="4350056"/>
            <a:ext cx="2908972" cy="193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7BFC961-AD14-409F-9527-C34A15693B21}"/>
              </a:ext>
            </a:extLst>
          </p:cNvPr>
          <p:cNvSpPr txBox="1"/>
          <p:nvPr/>
        </p:nvSpPr>
        <p:spPr>
          <a:xfrm>
            <a:off x="1013533" y="305068"/>
            <a:ext cx="101649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„MAŁE ROBACZKI WCIĄGACZKI”</a:t>
            </a:r>
          </a:p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08EC0C2-1C41-4FEB-A8FB-648E6B1CE6D7}"/>
              </a:ext>
            </a:extLst>
          </p:cNvPr>
          <p:cNvSpPr txBox="1"/>
          <p:nvPr/>
        </p:nvSpPr>
        <p:spPr>
          <a:xfrm>
            <a:off x="2531615" y="3136612"/>
            <a:ext cx="712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DOBRE I ZŁE STRONY TECHNOLOGII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F16AC06-D750-4E43-8C54-EE0AC1A25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9" y="4186019"/>
            <a:ext cx="3417904" cy="226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26D451FA-A44A-44F5-8A39-CE5E72DFB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93" y="4015790"/>
            <a:ext cx="3657600" cy="243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537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3413ED2-C8CD-443B-AB15-1F75103AA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28" y="224488"/>
            <a:ext cx="4506861" cy="6488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001B573-D658-4876-AD90-21D8883325F1}"/>
              </a:ext>
            </a:extLst>
          </p:cNvPr>
          <p:cNvSpPr txBox="1"/>
          <p:nvPr/>
        </p:nvSpPr>
        <p:spPr>
          <a:xfrm>
            <a:off x="8060924" y="2972055"/>
            <a:ext cx="38617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92D050"/>
                </a:solidFill>
              </a:rPr>
              <a:t>OGLĄDAĆ FILMY, BAJKI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274E20D-915D-4641-A371-DF737694CA70}"/>
              </a:ext>
            </a:extLst>
          </p:cNvPr>
          <p:cNvSpPr txBox="1"/>
          <p:nvPr/>
        </p:nvSpPr>
        <p:spPr>
          <a:xfrm>
            <a:off x="239698" y="6343761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www.necio.pl</a:t>
            </a:r>
          </a:p>
        </p:txBody>
      </p:sp>
    </p:spTree>
    <p:extLst>
      <p:ext uri="{BB962C8B-B14F-4D97-AF65-F5344CB8AC3E}">
        <p14:creationId xmlns:p14="http://schemas.microsoft.com/office/powerpoint/2010/main" val="322215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2A0AD83-5192-49BB-ACD1-850A70BA9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52" y="130692"/>
            <a:ext cx="4592717" cy="659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02709B-A93A-451A-A79F-5796B60EBA43}"/>
              </a:ext>
            </a:extLst>
          </p:cNvPr>
          <p:cNvSpPr txBox="1"/>
          <p:nvPr/>
        </p:nvSpPr>
        <p:spPr>
          <a:xfrm>
            <a:off x="8093150" y="3215840"/>
            <a:ext cx="3456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GRAĆ W GRY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DE9677-ABFB-4E14-A47C-2D397E3B104A}"/>
              </a:ext>
            </a:extLst>
          </p:cNvPr>
          <p:cNvSpPr txBox="1"/>
          <p:nvPr/>
        </p:nvSpPr>
        <p:spPr>
          <a:xfrm>
            <a:off x="225167" y="6295240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www.necio.pl</a:t>
            </a:r>
          </a:p>
        </p:txBody>
      </p:sp>
    </p:spTree>
    <p:extLst>
      <p:ext uri="{BB962C8B-B14F-4D97-AF65-F5344CB8AC3E}">
        <p14:creationId xmlns:p14="http://schemas.microsoft.com/office/powerpoint/2010/main" val="186853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2763BCC-D364-4C5D-BCF8-8027834FE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6" y="150881"/>
            <a:ext cx="4726089" cy="655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59ED255-1D43-47F8-BF52-B54F76EE63FF}"/>
              </a:ext>
            </a:extLst>
          </p:cNvPr>
          <p:cNvSpPr txBox="1"/>
          <p:nvPr/>
        </p:nvSpPr>
        <p:spPr>
          <a:xfrm>
            <a:off x="6096000" y="2705724"/>
            <a:ext cx="5824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92D050"/>
                </a:solidFill>
              </a:rPr>
              <a:t>ROBIĆ ZAKUPY, ZAMAWIAĆ JEDZENIE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1B353A5-5A74-4780-BF12-5A9818BEBC50}"/>
              </a:ext>
            </a:extLst>
          </p:cNvPr>
          <p:cNvSpPr txBox="1"/>
          <p:nvPr/>
        </p:nvSpPr>
        <p:spPr>
          <a:xfrm>
            <a:off x="168468" y="6337787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www.necio.pl</a:t>
            </a:r>
          </a:p>
        </p:txBody>
      </p:sp>
    </p:spTree>
    <p:extLst>
      <p:ext uri="{BB962C8B-B14F-4D97-AF65-F5344CB8AC3E}">
        <p14:creationId xmlns:p14="http://schemas.microsoft.com/office/powerpoint/2010/main" val="427038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BEEC09D-FFA0-4DF4-9F39-B4C161971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6" y="143145"/>
            <a:ext cx="4570197" cy="657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0411F19-216D-4D1D-ADFC-AD3D15A942F0}"/>
              </a:ext>
            </a:extLst>
          </p:cNvPr>
          <p:cNvSpPr txBox="1"/>
          <p:nvPr/>
        </p:nvSpPr>
        <p:spPr>
          <a:xfrm>
            <a:off x="7825311" y="3044279"/>
            <a:ext cx="4105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92D050"/>
                </a:solidFill>
              </a:rPr>
              <a:t>PRACOWAĆ,</a:t>
            </a:r>
          </a:p>
          <a:p>
            <a:pPr algn="ctr"/>
            <a:r>
              <a:rPr lang="pl-PL" sz="4400" b="1" dirty="0">
                <a:solidFill>
                  <a:srgbClr val="92D050"/>
                </a:solidFill>
              </a:rPr>
              <a:t>UCZYĆ SIĘ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72BDF4A-3C2C-404F-9AF2-6B5C6FCDEDEF}"/>
              </a:ext>
            </a:extLst>
          </p:cNvPr>
          <p:cNvSpPr txBox="1"/>
          <p:nvPr/>
        </p:nvSpPr>
        <p:spPr>
          <a:xfrm>
            <a:off x="198749" y="6353602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www.necio.pl</a:t>
            </a:r>
          </a:p>
        </p:txBody>
      </p:sp>
    </p:spTree>
    <p:extLst>
      <p:ext uri="{BB962C8B-B14F-4D97-AF65-F5344CB8AC3E}">
        <p14:creationId xmlns:p14="http://schemas.microsoft.com/office/powerpoint/2010/main" val="374206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F03DDCB-273B-445C-B88E-6F20B27A6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18" y="275667"/>
            <a:ext cx="4634143" cy="642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E4C76BB-1938-4BC4-9CB3-D15E3D0551A1}"/>
              </a:ext>
            </a:extLst>
          </p:cNvPr>
          <p:cNvSpPr txBox="1"/>
          <p:nvPr/>
        </p:nvSpPr>
        <p:spPr>
          <a:xfrm>
            <a:off x="7789562" y="2909912"/>
            <a:ext cx="4251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92D050"/>
                </a:solidFill>
              </a:rPr>
              <a:t>SŁUCHAĆ MUZYKI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41E4F26-212E-42D4-B8ED-CF4E970B6910}"/>
              </a:ext>
            </a:extLst>
          </p:cNvPr>
          <p:cNvSpPr txBox="1"/>
          <p:nvPr/>
        </p:nvSpPr>
        <p:spPr>
          <a:xfrm>
            <a:off x="196434" y="6303372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www.necio.pl</a:t>
            </a:r>
          </a:p>
        </p:txBody>
      </p:sp>
    </p:spTree>
    <p:extLst>
      <p:ext uri="{BB962C8B-B14F-4D97-AF65-F5344CB8AC3E}">
        <p14:creationId xmlns:p14="http://schemas.microsoft.com/office/powerpoint/2010/main" val="97399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937B25D8-7C50-48EC-8AC6-5C8DE48AF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68" y="1156317"/>
            <a:ext cx="7095464" cy="4722919"/>
          </a:xfrm>
        </p:spPr>
      </p:pic>
    </p:spTree>
    <p:extLst>
      <p:ext uri="{BB962C8B-B14F-4D97-AF65-F5344CB8AC3E}">
        <p14:creationId xmlns:p14="http://schemas.microsoft.com/office/powerpoint/2010/main" val="61124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935053-0018-441B-8984-A937688D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3857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>
                <a:solidFill>
                  <a:srgbClr val="0070C0"/>
                </a:solidFill>
                <a:latin typeface="Migrena_Grotesque"/>
              </a:rPr>
              <a:t>T</a:t>
            </a:r>
            <a:r>
              <a:rPr lang="pl-PL" sz="2800" b="1" i="1" u="none" strike="noStrike" baseline="0" dirty="0">
                <a:solidFill>
                  <a:srgbClr val="0070C0"/>
                </a:solidFill>
                <a:latin typeface="Migrena_Grotesque"/>
              </a:rPr>
              <a:t>ak jak na całym świecie, w Internecie są dobre i złe rzeczy. Oprócz zalet i dobrych stron, Internet i urządzenia ekranowe, niosą też ze sobą różne zagrożenia i niebezpieczeństwa. </a:t>
            </a:r>
            <a:endParaRPr lang="pl-PL" sz="2800" b="1" dirty="0">
              <a:solidFill>
                <a:srgbClr val="0070C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7F79228-79BF-461B-975C-7303175BC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08" y="2467710"/>
            <a:ext cx="3562141" cy="356214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FF0430E-63F0-4E62-9815-3AFECA71E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2" y="2697753"/>
            <a:ext cx="4035196" cy="310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685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E25526E2-6E23-4FF1-A77C-784944C39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08" y="1739905"/>
            <a:ext cx="3705660" cy="247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9D9284A-5C4D-4114-A896-C626B8F0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81126"/>
            <a:ext cx="9875520" cy="135636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Zabierają nam czas przeznaczony               na zabawę, spacer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5C125DC-492F-4CD4-A509-1D039ED5B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2" y="3857661"/>
            <a:ext cx="3819175" cy="254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7A44605-990B-4A25-BEB4-3E379F5C4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25" y="3901292"/>
            <a:ext cx="3819174" cy="254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A07ABB7-9973-4710-A1CC-EC553B696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66" y="1739905"/>
            <a:ext cx="1423905" cy="149884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4C88E57-F0D8-484E-B1AC-A48241AF6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3" y="4971197"/>
            <a:ext cx="1122031" cy="121505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E26E151-E623-481B-8481-BEA28888D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4" y="2484622"/>
            <a:ext cx="1961964" cy="7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1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1F72B-8715-46E2-809C-783C1CC0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91" y="232744"/>
            <a:ext cx="9875520" cy="135636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Powodują trudności w zasypianiu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9BF5BD9-9995-437E-A98D-D1208A67B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11" y="1482572"/>
            <a:ext cx="6649880" cy="497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513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FCB78-2F74-4385-B1F4-B806E344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2147"/>
            <a:ext cx="9875520" cy="135636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Mogą powodować złe samopoczucie oraz zły humor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B066141-63B6-4B5C-BB1D-C02BC1011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1" y="2476778"/>
            <a:ext cx="6096000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1779ED6-534A-441F-8A95-86B42C473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53" y="2070926"/>
            <a:ext cx="3686306" cy="32427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E79479F-026A-49A4-9AAA-7AEE44DC6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9" y="1378510"/>
            <a:ext cx="910701" cy="9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2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61E3D-E327-45F6-BAA0-FD48431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803" y="259894"/>
            <a:ext cx="8480394" cy="1356360"/>
          </a:xfrm>
        </p:spPr>
        <p:txBody>
          <a:bodyPr/>
          <a:lstStyle/>
          <a:p>
            <a:r>
              <a:rPr lang="pl-PL" b="1" dirty="0"/>
              <a:t>Czy macie w domu te urządzenia?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B10D50-EADC-4ED7-928B-656E76AE6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56" y="1616254"/>
            <a:ext cx="7109153" cy="472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61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6D72CE-BFA4-41CA-87B5-B9D2EA04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68" y="0"/>
            <a:ext cx="9875520" cy="135636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Nie wszystko jest prawdziwe</a:t>
            </a:r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AD7B19B6-C02E-4F4D-B87A-C052B8147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82" y="1116042"/>
            <a:ext cx="6880194" cy="5654661"/>
          </a:xfr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BAA1716-EDD4-4836-B2A0-2EC1AB36A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56" y="1432208"/>
            <a:ext cx="6096000" cy="399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09AABF7-7930-4DA1-95C6-7998963A1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36" y="3231471"/>
            <a:ext cx="3810900" cy="200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7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20B44-D4CC-4BF6-934D-18B70660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05413"/>
            <a:ext cx="9875520" cy="135636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Nieodpowiednie treści = strach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A24BA10-CFA6-4D9E-BBDE-E49E31747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67" y="1935333"/>
            <a:ext cx="7890265" cy="389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22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63F06C-1B32-4A63-8031-749FC7E5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ABY BEZPIECZNIE KORZYSTAĆ                       Z TECHNOLOGII, NALEŻY: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FED1541-2980-4BD5-A3E6-BEA31D842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76" y="2450237"/>
            <a:ext cx="5351688" cy="356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AB78945-A1BC-4905-B8E5-FCA7147EFB56}"/>
              </a:ext>
            </a:extLst>
          </p:cNvPr>
          <p:cNvSpPr txBox="1"/>
          <p:nvPr/>
        </p:nvSpPr>
        <p:spPr>
          <a:xfrm>
            <a:off x="7235300" y="3293616"/>
            <a:ext cx="3999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0" u="none" strike="noStrike" baseline="0" dirty="0">
                <a:solidFill>
                  <a:srgbClr val="0070C0"/>
                </a:solidFill>
              </a:rPr>
              <a:t>Zawsze pytać rodziców            o pozwolenie na korzystanie</a:t>
            </a:r>
          </a:p>
          <a:p>
            <a:pPr algn="ctr"/>
            <a:r>
              <a:rPr lang="pl-PL" sz="2400" b="1" i="0" u="none" strike="noStrike" baseline="0" dirty="0">
                <a:solidFill>
                  <a:srgbClr val="0070C0"/>
                </a:solidFill>
              </a:rPr>
              <a:t>z Internetu, komputera      lub tabletu. </a:t>
            </a:r>
            <a:endParaRPr lang="pl-P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23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F85C66-786A-4DB6-8457-633E3521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i="0" u="none" strike="noStrike" baseline="0" dirty="0">
                <a:solidFill>
                  <a:srgbClr val="0070C0"/>
                </a:solidFill>
                <a:latin typeface="SegoeUI-Light"/>
              </a:rPr>
              <a:t>Korzystać tylko wtedy, gdy rodzice są                w pobliżu.</a:t>
            </a:r>
            <a:endParaRPr lang="pl-PL" sz="3600" b="1" dirty="0">
              <a:solidFill>
                <a:srgbClr val="0070C0"/>
              </a:solidFill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9FC07306-23FE-4296-820A-38A328C75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8" y="2485748"/>
            <a:ext cx="5206452" cy="346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120B097-D8E9-4590-BDC4-E7C1BC1F5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62" y="2485748"/>
            <a:ext cx="4914087" cy="327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5299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DAB62-9384-438D-9DBC-AD04E808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7" y="522303"/>
            <a:ext cx="10707802" cy="1356360"/>
          </a:xfrm>
        </p:spPr>
        <p:txBody>
          <a:bodyPr>
            <a:normAutofit/>
          </a:bodyPr>
          <a:lstStyle/>
          <a:p>
            <a:pPr algn="ctr"/>
            <a:r>
              <a:rPr lang="pl-PL" sz="4000" b="1" i="0" u="none" strike="noStrike" baseline="0" dirty="0">
                <a:solidFill>
                  <a:srgbClr val="0070C0"/>
                </a:solidFill>
                <a:latin typeface="SegoeUI-Light"/>
              </a:rPr>
              <a:t>Korzystać tylko tyle, na ile pozwolą rodzice.</a:t>
            </a:r>
            <a:endParaRPr lang="pl-PL" sz="4000" b="1" dirty="0">
              <a:solidFill>
                <a:srgbClr val="0070C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C1D2B9F-A702-4E77-B193-D7201E96C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16" y="1949685"/>
            <a:ext cx="6711768" cy="445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089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6F4F9B-D691-413C-A5D0-FEF9E42F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32045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pl-PL" sz="3600" b="1" i="0" u="none" strike="noStrike" baseline="0" dirty="0">
                <a:solidFill>
                  <a:srgbClr val="0070C0"/>
                </a:solidFill>
                <a:latin typeface="+mn-lt"/>
              </a:rPr>
              <a:t>Przed zaśnięciem wyłączyć komputer oraz inne urządzenia, posłuchać bajek lub kołysanek                dla dzieci.</a:t>
            </a:r>
            <a:endParaRPr lang="pl-PL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59B00AE-0A21-4393-8018-675A68E8B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09" y="2044945"/>
            <a:ext cx="6581799" cy="438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433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6E86C-D38C-4B20-8E87-E068A75C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047782"/>
            <a:ext cx="9875520" cy="240880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PREZENTACJE PRZYGOTOWAŁY:</a:t>
            </a:r>
            <a:br>
              <a:rPr lang="pl-PL" dirty="0"/>
            </a:br>
            <a:br>
              <a:rPr lang="pl-PL" dirty="0"/>
            </a:br>
            <a:r>
              <a:rPr lang="pl-PL" sz="2800" dirty="0"/>
              <a:t>Graj Katarzyna</a:t>
            </a:r>
            <a:br>
              <a:rPr lang="pl-PL" sz="2800" dirty="0"/>
            </a:br>
            <a:r>
              <a:rPr lang="pl-PL" sz="2800" dirty="0"/>
              <a:t>Zdunek Anna</a:t>
            </a:r>
          </a:p>
        </p:txBody>
      </p:sp>
    </p:spTree>
    <p:extLst>
      <p:ext uri="{BB962C8B-B14F-4D97-AF65-F5344CB8AC3E}">
        <p14:creationId xmlns:p14="http://schemas.microsoft.com/office/powerpoint/2010/main" val="960660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0F4BD-3083-46AD-80CC-41773951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06" y="690238"/>
            <a:ext cx="9482683" cy="547752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ŹRÓDŁO:</a:t>
            </a:r>
            <a:br>
              <a:rPr lang="pl-PL" dirty="0"/>
            </a:br>
            <a:r>
              <a:rPr lang="pl-PL" sz="2800" dirty="0">
                <a:solidFill>
                  <a:schemeClr val="tx1"/>
                </a:solidFill>
              </a:rPr>
              <a:t>www.necio.pl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www.bliżejprzedszkola.pl</a:t>
            </a:r>
            <a:br>
              <a:rPr lang="pl-PL" dirty="0"/>
            </a:br>
            <a:br>
              <a:rPr lang="pl-PL" dirty="0"/>
            </a:br>
            <a:r>
              <a:rPr lang="pl-PL" dirty="0"/>
              <a:t>Źródło zdjęć:</a:t>
            </a:r>
            <a:br>
              <a:rPr lang="pl-PL" dirty="0"/>
            </a:br>
            <a:r>
              <a:rPr lang="pl-PL" sz="2800" dirty="0">
                <a:solidFill>
                  <a:schemeClr val="tx1"/>
                </a:solidFill>
              </a:rPr>
              <a:t>www.necio.pl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pixabay.com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pexels.com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archiwum własne</a:t>
            </a:r>
          </a:p>
        </p:txBody>
      </p:sp>
    </p:spTree>
    <p:extLst>
      <p:ext uri="{BB962C8B-B14F-4D97-AF65-F5344CB8AC3E}">
        <p14:creationId xmlns:p14="http://schemas.microsoft.com/office/powerpoint/2010/main" val="251947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77A61B-340D-430B-B9C8-02AC8643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Czy wiecie, co to jest Internet?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E8C51BE-029E-4F33-8F58-63C469431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3" y="1890944"/>
            <a:ext cx="6803993" cy="4528908"/>
          </a:xfrm>
        </p:spPr>
      </p:pic>
    </p:spTree>
    <p:extLst>
      <p:ext uri="{BB962C8B-B14F-4D97-AF65-F5344CB8AC3E}">
        <p14:creationId xmlns:p14="http://schemas.microsoft.com/office/powerpoint/2010/main" val="399057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C6129B-FBBA-4351-A8E9-51691562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627355"/>
            <a:ext cx="11825055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SegoeUI-LightItalic"/>
              </a:rPr>
              <a:t>I</a:t>
            </a:r>
            <a:r>
              <a:rPr lang="pl-PL" b="1" u="none" strike="noStrike" baseline="0" dirty="0">
                <a:latin typeface="SegoeUI-LightItalic"/>
              </a:rPr>
              <a:t>nternet to wielka sieć, która łączy ze sobą komputery, smartfony, tablety i inne urządzenia na całym świecie. </a:t>
            </a:r>
            <a:endParaRPr lang="pl-PL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3B46AF1-79FA-4693-99B6-86201D9C5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50" y="2323027"/>
            <a:ext cx="4187300" cy="4187300"/>
          </a:xfrm>
        </p:spPr>
      </p:pic>
    </p:spTree>
    <p:extLst>
      <p:ext uri="{BB962C8B-B14F-4D97-AF65-F5344CB8AC3E}">
        <p14:creationId xmlns:p14="http://schemas.microsoft.com/office/powerpoint/2010/main" val="207107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F5752A9-934A-48E4-B30D-C6FC839AB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83" y="689731"/>
            <a:ext cx="6258757" cy="389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67F70BD-D594-4E67-BA33-1D7FB575112B}"/>
              </a:ext>
            </a:extLst>
          </p:cNvPr>
          <p:cNvSpPr txBox="1"/>
          <p:nvPr/>
        </p:nvSpPr>
        <p:spPr>
          <a:xfrm>
            <a:off x="949911" y="5086905"/>
            <a:ext cx="10546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none" strike="noStrike" baseline="0" dirty="0">
                <a:solidFill>
                  <a:srgbClr val="0070C0"/>
                </a:solidFill>
                <a:latin typeface="SegoeUI-LightItalic"/>
              </a:rPr>
              <a:t>Dzisiaj prawie każdy komputer, tablet, czy telefon jest podłączony do </a:t>
            </a:r>
            <a:r>
              <a:rPr lang="pl-PL" sz="2800" b="1" dirty="0">
                <a:solidFill>
                  <a:srgbClr val="0070C0"/>
                </a:solidFill>
                <a:latin typeface="SegoeUI-LightItalic"/>
              </a:rPr>
              <a:t>I</a:t>
            </a:r>
            <a:r>
              <a:rPr lang="pl-PL" sz="2800" b="1" u="none" strike="noStrike" baseline="0" dirty="0">
                <a:solidFill>
                  <a:srgbClr val="0070C0"/>
                </a:solidFill>
                <a:latin typeface="SegoeUI-LightItalic"/>
              </a:rPr>
              <a:t>nternetu.</a:t>
            </a:r>
            <a:endParaRPr lang="pl-PL" sz="2800" b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48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B7608-9C9F-4293-81A9-62F95915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65" y="408373"/>
            <a:ext cx="9970955" cy="1557587"/>
          </a:xfrm>
        </p:spPr>
        <p:txBody>
          <a:bodyPr>
            <a:noAutofit/>
          </a:bodyPr>
          <a:lstStyle/>
          <a:p>
            <a:pPr algn="ctr"/>
            <a:r>
              <a:rPr lang="pl-PL" sz="2800" b="1" i="1" u="none" strike="noStrike" baseline="0" dirty="0">
                <a:solidFill>
                  <a:srgbClr val="0070C0"/>
                </a:solidFill>
              </a:rPr>
              <a:t>Dzięki temu ludzie w różnych krajach czy miastach mają dostęp do tych samych informacji, stron, gier, filmów, aplikacji. Możesz grać w tę samą grę co dzieci w Anglii, możesz rozmawiać                         z osobami, które przebywają daleko od ciebie.</a:t>
            </a:r>
            <a:endParaRPr lang="pl-PL" sz="2800" b="1" dirty="0">
              <a:solidFill>
                <a:srgbClr val="0070C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4956A41-48E1-41F9-BE54-523D78F91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85" y="2212375"/>
            <a:ext cx="4075872" cy="4114445"/>
          </a:xfrm>
        </p:spPr>
      </p:pic>
    </p:spTree>
    <p:extLst>
      <p:ext uri="{BB962C8B-B14F-4D97-AF65-F5344CB8AC3E}">
        <p14:creationId xmlns:p14="http://schemas.microsoft.com/office/powerpoint/2010/main" val="288681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1BF7C7-AC43-4EBA-AAC3-3A8BFFA5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409852"/>
            <a:ext cx="9875520" cy="70429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ZADANIE DLA DZIECI</a:t>
            </a:r>
            <a:br>
              <a:rPr lang="pl-PL" b="1" dirty="0"/>
            </a:br>
            <a:endParaRPr lang="pl-PL" sz="1300" b="1" dirty="0">
              <a:latin typeface="+mn-lt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55C5B5D-043D-4A33-B650-17AC6447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36" y="2484329"/>
            <a:ext cx="6601527" cy="387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38675BD-C0AD-48A5-8EDA-10E9E989D6E0}"/>
              </a:ext>
            </a:extLst>
          </p:cNvPr>
          <p:cNvSpPr txBox="1"/>
          <p:nvPr/>
        </p:nvSpPr>
        <p:spPr>
          <a:xfrm>
            <a:off x="807868" y="1114147"/>
            <a:ext cx="10733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i="1" dirty="0">
                <a:solidFill>
                  <a:srgbClr val="0070C0"/>
                </a:solidFill>
                <a:latin typeface="+mn-lt"/>
              </a:rPr>
              <a:t>Usiądźcie na podłodze, w kole. Teraz zamienimy się na chwilę w komputery. Będziemy się ze sobą łączyć za pomocą sieci zrobionej z włóczki. Będziemy podawać ją sobie tak, jakbyśmy przesyłali do siebie wiadomości</a:t>
            </a:r>
            <a:r>
              <a:rPr lang="pl-PL" sz="1600" i="1" dirty="0">
                <a:solidFill>
                  <a:srgbClr val="0070C0"/>
                </a:solidFill>
              </a:rPr>
              <a:t> - k</a:t>
            </a:r>
            <a:r>
              <a:rPr lang="pl-PL" sz="1600" i="1" dirty="0">
                <a:solidFill>
                  <a:srgbClr val="0070C0"/>
                </a:solidFill>
                <a:latin typeface="+mn-lt"/>
              </a:rPr>
              <a:t>ażde dziecko pozdrawia i mówi imię wybranej przez siebie osoby (np.: Cześć, Jasiu!), a następnie podaje jej  kłębek włóczki - </a:t>
            </a:r>
            <a:r>
              <a:rPr lang="pl-PL" sz="1600" i="1" u="none" strike="noStrike" baseline="0" dirty="0">
                <a:solidFill>
                  <a:srgbClr val="0070C0"/>
                </a:solidFill>
                <a:latin typeface="+mn-lt"/>
              </a:rPr>
              <a:t>przytrzymując koniec sznurka przy sobie – w ten sposób stworzymy sieć przypominającą sieć internetową.</a:t>
            </a:r>
            <a:endParaRPr lang="pl-PL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20226-4499-4585-A628-3E8268B4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96068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pl-PL" sz="6600" b="1" u="none" strike="noStrike" baseline="0" dirty="0">
                <a:solidFill>
                  <a:srgbClr val="92D050"/>
                </a:solidFill>
              </a:rPr>
              <a:t>CO MOŻNA ROBIĆ                                   W </a:t>
            </a:r>
            <a:r>
              <a:rPr lang="pl-PL" sz="6600" b="1" dirty="0">
                <a:solidFill>
                  <a:srgbClr val="92D050"/>
                </a:solidFill>
              </a:rPr>
              <a:t>I</a:t>
            </a:r>
            <a:r>
              <a:rPr lang="pl-PL" sz="6600" b="1" u="none" strike="noStrike" baseline="0" dirty="0">
                <a:solidFill>
                  <a:srgbClr val="92D050"/>
                </a:solidFill>
              </a:rPr>
              <a:t>NTERNECIE? </a:t>
            </a:r>
            <a:endParaRPr lang="pl-PL" sz="6600" b="1" dirty="0">
              <a:solidFill>
                <a:srgbClr val="92D050"/>
              </a:solidFill>
            </a:endParaRP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EB3CF266-FE37-4ABC-95EC-8A4975357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79" y="2496313"/>
            <a:ext cx="5872254" cy="390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60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8780299-BFD9-4862-A174-BCE0898C3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53" y="159895"/>
            <a:ext cx="4713094" cy="653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DDCD03B-DB8F-40C4-8DB6-713F0F97BF91}"/>
              </a:ext>
            </a:extLst>
          </p:cNvPr>
          <p:cNvSpPr txBox="1"/>
          <p:nvPr/>
        </p:nvSpPr>
        <p:spPr>
          <a:xfrm>
            <a:off x="8123068" y="2367171"/>
            <a:ext cx="393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92D050"/>
                </a:solidFill>
              </a:rPr>
              <a:t>ROZMAWIAĆ  Z INNYMI OSOBAMI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EAEACBA-B70D-42F2-AF90-C0E6BA835C12}"/>
              </a:ext>
            </a:extLst>
          </p:cNvPr>
          <p:cNvSpPr txBox="1"/>
          <p:nvPr/>
        </p:nvSpPr>
        <p:spPr>
          <a:xfrm>
            <a:off x="168676" y="6279852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www.necio.pl</a:t>
            </a:r>
          </a:p>
        </p:txBody>
      </p:sp>
    </p:spTree>
    <p:extLst>
      <p:ext uri="{BB962C8B-B14F-4D97-AF65-F5344CB8AC3E}">
        <p14:creationId xmlns:p14="http://schemas.microsoft.com/office/powerpoint/2010/main" val="905443175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636</TotalTime>
  <Words>420</Words>
  <Application>Microsoft Office PowerPoint</Application>
  <PresentationFormat>Panoramiczny</PresentationFormat>
  <Paragraphs>37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Corbel</vt:lpstr>
      <vt:lpstr>Migrena_Grotesque</vt:lpstr>
      <vt:lpstr>SegoeUI-Light</vt:lpstr>
      <vt:lpstr>SegoeUI-LightItalic</vt:lpstr>
      <vt:lpstr>Podstawa</vt:lpstr>
      <vt:lpstr>Prezentacja programu PowerPoint</vt:lpstr>
      <vt:lpstr>Czy macie w domu te urządzenia?</vt:lpstr>
      <vt:lpstr>Czy wiecie, co to jest Internet? </vt:lpstr>
      <vt:lpstr>Internet to wielka sieć, która łączy ze sobą komputery, smartfony, tablety i inne urządzenia na całym świecie. </vt:lpstr>
      <vt:lpstr>Prezentacja programu PowerPoint</vt:lpstr>
      <vt:lpstr>Dzięki temu ludzie w różnych krajach czy miastach mają dostęp do tych samych informacji, stron, gier, filmów, aplikacji. Możesz grać w tę samą grę co dzieci w Anglii, możesz rozmawiać                         z osobami, które przebywają daleko od ciebie.</vt:lpstr>
      <vt:lpstr>ZADANIE DLA DZIECI </vt:lpstr>
      <vt:lpstr>CO MOŻNA ROBIĆ                                   W INTERNECIE?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Tak jak na całym świecie, w Internecie są dobre i złe rzeczy. Oprócz zalet i dobrych stron, Internet i urządzenia ekranowe, niosą też ze sobą różne zagrożenia i niebezpieczeństwa. </vt:lpstr>
      <vt:lpstr>Zabierają nam czas przeznaczony               na zabawę, spacer</vt:lpstr>
      <vt:lpstr>Powodują trudności w zasypianiu</vt:lpstr>
      <vt:lpstr>Mogą powodować złe samopoczucie oraz zły humor</vt:lpstr>
      <vt:lpstr>Nie wszystko jest prawdziwe</vt:lpstr>
      <vt:lpstr>Nieodpowiednie treści = strach</vt:lpstr>
      <vt:lpstr>ABY BEZPIECZNIE KORZYSTAĆ                       Z TECHNOLOGII, NALEŻY:</vt:lpstr>
      <vt:lpstr>Korzystać tylko wtedy, gdy rodzice są                w pobliżu.</vt:lpstr>
      <vt:lpstr>Korzystać tylko tyle, na ile pozwolą rodzice.</vt:lpstr>
      <vt:lpstr>Przed zaśnięciem wyłączyć komputer oraz inne urządzenia, posłuchać bajek lub kołysanek                dla dzieci.</vt:lpstr>
      <vt:lpstr>PREZENTACJE PRZYGOTOWAŁY:  Graj Katarzyna Zdunek Anna</vt:lpstr>
      <vt:lpstr>ŹRÓDŁO: www.necio.pl www.bliżejprzedszkola.pl  Źródło zdjęć: www.necio.pl pixabay.com pexels.com archiwum własne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„MAŁE ROBACZKI WCIĄGACZKI”</dc:title>
  <dc:creator>Kasia</dc:creator>
  <cp:lastModifiedBy>Kasia</cp:lastModifiedBy>
  <cp:revision>47</cp:revision>
  <dcterms:created xsi:type="dcterms:W3CDTF">2020-11-12T09:41:44Z</dcterms:created>
  <dcterms:modified xsi:type="dcterms:W3CDTF">2020-11-17T14:52:47Z</dcterms:modified>
</cp:coreProperties>
</file>