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1" r:id="rId10"/>
    <p:sldId id="27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86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730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10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903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86285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9464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5635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00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93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59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061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55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237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449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83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374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10A9E-0C4B-4176-A75A-B982496AE954}" type="datetimeFigureOut">
              <a:rPr lang="pl-PL" smtClean="0"/>
              <a:t>10.11.2020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33D066A-0243-4948-B09D-72FD86EBFAD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938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atka.olsztyn.pl/e-bezpieczenstwo/dla-rodzica" TargetMode="External"/><Relationship Id="rId2" Type="http://schemas.openxmlformats.org/officeDocument/2006/relationships/hyperlink" Target="https://fundacja.orange.pl/files/user_files/user_upload/materialy_edu_dla_nauczycieli/Zuzka_i_Tunio/scenariusz_Zuzka_i_Tunio_0.pdf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slideplayer.pl/slide/846954/" TargetMode="External"/><Relationship Id="rId4" Type="http://schemas.openxmlformats.org/officeDocument/2006/relationships/hyperlink" Target="https://panwybierak.pl/blog/kontrola-rodzicielska-jak-z-niej-skorzystac-i-kiedy-warto-to-zrobic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F93A99-F8DB-4026-AFA1-44BEDC412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033" y="1219791"/>
            <a:ext cx="8702408" cy="1646302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/>
              <a:t>„Małe robaczki </a:t>
            </a:r>
            <a:r>
              <a:rPr lang="pl-PL" dirty="0" err="1"/>
              <a:t>wciągaczki</a:t>
            </a:r>
            <a:r>
              <a:rPr lang="pl-PL" dirty="0"/>
              <a:t> – zagrożenia w sieci </a:t>
            </a:r>
            <a:r>
              <a:rPr lang="pl-PL"/>
              <a:t>czyhające na 5 i 6-letnie </a:t>
            </a:r>
            <a:r>
              <a:rPr lang="pl-PL" dirty="0"/>
              <a:t>dzieci”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C80EE3E-EE28-4F41-8DD0-9B204B5AA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837" y="2790908"/>
            <a:ext cx="4403909" cy="406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38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26459DDB-7FB8-4B2B-9893-015C04748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24" y="274319"/>
            <a:ext cx="8661621" cy="60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1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D9882E-4BEB-40A3-82E4-9AD1FD638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90" y="251790"/>
            <a:ext cx="8596668" cy="3301719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Co pomaga we właściwym korzystaniu z urządzeń ekranowych? </a:t>
            </a:r>
            <a:br>
              <a:rPr lang="pl-PL" dirty="0"/>
            </a:br>
            <a:br>
              <a:rPr lang="pl-PL" dirty="0"/>
            </a:br>
            <a:r>
              <a:rPr lang="pl-PL" sz="2700" dirty="0"/>
              <a:t>Kilka rad dla rodziców:</a:t>
            </a:r>
            <a:br>
              <a:rPr lang="pl-PL" sz="2700" dirty="0"/>
            </a:br>
            <a:r>
              <a:rPr lang="pl-PL" sz="2700" b="1" dirty="0">
                <a:solidFill>
                  <a:schemeClr val="tx1"/>
                </a:solidFill>
              </a:rPr>
              <a:t>■ Ustal zasady korzystania z sieci. </a:t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Należy ustalić w jakich porach dnia i ile czasu dziennie dziecko może spędzać w sieci. Z jakich treści, serwisów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i aplikacji może korzystać.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63390AD-25F1-4E41-89D4-8A71B0EED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332" y="3629211"/>
            <a:ext cx="4462013" cy="29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536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E3A7F6-EB44-462F-9272-E7B35D359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234" y="355159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solidFill>
                  <a:schemeClr val="tx1"/>
                </a:solidFill>
              </a:rPr>
              <a:t>■ </a:t>
            </a:r>
            <a:r>
              <a:rPr lang="pl-PL" sz="2700" b="1" dirty="0">
                <a:solidFill>
                  <a:schemeClr val="tx1"/>
                </a:solidFill>
              </a:rPr>
              <a:t>Skonfiguruj urządzenie. </a:t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Wszystkie urządzenia ekranowe (smartfon, tablet, laptop, konsola) dają możliwości konfiguracji ustawień, tak żeby ograniczyć kontakt dziecka z nieodpowiednimi treściami oraz kontrolować aktywności najmłodszych dzieci online.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45F5702-23E5-4C89-9B5E-35FFE867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289" y="2231302"/>
            <a:ext cx="6156474" cy="43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73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71E6E9-AF26-4AD8-AF68-2BB3B3722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35" y="30745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tx1"/>
                </a:solidFill>
              </a:rPr>
              <a:t>■ Stosuj programy kontroli rodzicielskiej.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Na urządzeniach wykorzystywanych przez młodsze dzieci warto zainstalować program/aplikację kontroli rodzicielskiej – da on możliwość filtrowania treści oraz ustawienia limitów czasu spędzanego online.</a:t>
            </a:r>
            <a:br>
              <a:rPr lang="pl-PL" dirty="0"/>
            </a:b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502F9D6-D2B8-445B-BC07-0C29C388C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082" y="2631881"/>
            <a:ext cx="5182252" cy="380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51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3FBCD5-18C1-443F-A96D-D64BAC5F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90" y="267694"/>
            <a:ext cx="10454492" cy="1320800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tx1"/>
                </a:solidFill>
              </a:rPr>
              <a:t>■ Rozmawiaj z dzieckiem. </a:t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Rozmawiaj o dobrych i złych stronach Internetu. Pokazuj pozytywne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treści – serwisy i aplikacje. Wytłumacz dziecku na czym polega nadużywanie i uzależnienie od sieci, dlaczego stanowi zagrożenie. Obserwuj, czy korzystanie z sieci przez dziecko nie pełni w jego życiu odskoczni od problemów, jak zaburzone więzi z rodziną lub rówieśnikami, niskie poczucie wartości.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6939222-621A-4B43-817D-0C3776F85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329" y="2973788"/>
            <a:ext cx="4830228" cy="351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011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580EC6-F885-4C5D-BB99-E224F9503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73" y="341906"/>
            <a:ext cx="9915277" cy="1588494"/>
          </a:xfrm>
        </p:spPr>
        <p:txBody>
          <a:bodyPr>
            <a:normAutofit fontScale="90000"/>
          </a:bodyPr>
          <a:lstStyle/>
          <a:p>
            <a:r>
              <a:rPr lang="pl-PL" sz="2700" b="1" dirty="0">
                <a:solidFill>
                  <a:schemeClr val="tx1"/>
                </a:solidFill>
              </a:rPr>
              <a:t>■ Dbaj o balans. </a:t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Zadbaj o aktywności dziecka poza Internetem w gronie rodziny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lub rówieśników. Stwarzaj sytuacje bez mediów elektronicznych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w których dziecko może poczuć się docenione, ważne, wyjątkowe.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6B2366-B45E-4127-B6A0-68CD4DA92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363" y="3523488"/>
            <a:ext cx="4209050" cy="28082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705A8E8-91B8-417A-9AEF-555854019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089" y="2270459"/>
            <a:ext cx="3987270" cy="2657142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113DAD3-FDA2-4965-9E24-19ECC566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060" y="4215289"/>
            <a:ext cx="3464742" cy="230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1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F218C5-6AE7-4E8C-8CD0-9B9069B20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206" y="299498"/>
            <a:ext cx="10263661" cy="1320800"/>
          </a:xfrm>
        </p:spPr>
        <p:txBody>
          <a:bodyPr>
            <a:normAutofit fontScale="90000"/>
          </a:bodyPr>
          <a:lstStyle/>
          <a:p>
            <a:r>
              <a:rPr lang="pl-PL" sz="2700" dirty="0">
                <a:solidFill>
                  <a:schemeClr val="tx1"/>
                </a:solidFill>
              </a:rPr>
              <a:t>■ </a:t>
            </a:r>
            <a:r>
              <a:rPr lang="pl-PL" sz="2700" b="1" dirty="0">
                <a:solidFill>
                  <a:schemeClr val="tx1"/>
                </a:solidFill>
              </a:rPr>
              <a:t>Bądź przykładem. </a:t>
            </a:r>
            <a:br>
              <a:rPr lang="pl-PL" sz="2700" b="1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Dziecko Cię obserwuje. Jeżeli nadmiernie korzystasz z sieci, </a:t>
            </a:r>
            <a:br>
              <a:rPr lang="pl-PL" sz="2700" dirty="0">
                <a:solidFill>
                  <a:schemeClr val="tx1"/>
                </a:solidFill>
              </a:rPr>
            </a:br>
            <a:r>
              <a:rPr lang="pl-PL" sz="2700" dirty="0">
                <a:solidFill>
                  <a:schemeClr val="tx1"/>
                </a:solidFill>
              </a:rPr>
              <a:t>to jesteś dla niego złym wzorem i niewiarygodnym nadawcą treści dotyczących bezpieczeństwa. Komentuj co robisz w sieci, pokazuj różnorodne zastosowania Internetu, koncentruj się na pozytywnych zastosowaniach sieci, jak poszukiwanie informacji, rozwijanie zainteresowań, edukacja.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12FA654-689C-45B4-BCB8-66996BA7A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36" y="3191342"/>
            <a:ext cx="4936559" cy="32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96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41C07D-A3C8-4721-AE9A-DA4684EF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6" y="270346"/>
            <a:ext cx="10455964" cy="1320800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Gdzie szukać pomocy?</a:t>
            </a:r>
            <a:br>
              <a:rPr lang="pl-PL" dirty="0"/>
            </a:br>
            <a:r>
              <a:rPr lang="pl-PL" sz="3100" dirty="0">
                <a:solidFill>
                  <a:schemeClr val="tx1"/>
                </a:solidFill>
              </a:rPr>
              <a:t>Jeżeli diagnozujesz problem, a nie wiesz jak zadbać </a:t>
            </a:r>
            <a:br>
              <a:rPr lang="pl-PL" sz="3100" dirty="0">
                <a:solidFill>
                  <a:schemeClr val="tx1"/>
                </a:solidFill>
              </a:rPr>
            </a:br>
            <a:r>
              <a:rPr lang="pl-PL" sz="3100" dirty="0">
                <a:solidFill>
                  <a:schemeClr val="tx1"/>
                </a:solidFill>
              </a:rPr>
              <a:t>o bezpieczeństwo dziecka, zadzwoń pod numer </a:t>
            </a:r>
            <a:br>
              <a:rPr lang="pl-PL" sz="3100" dirty="0">
                <a:solidFill>
                  <a:schemeClr val="tx1"/>
                </a:solidFill>
              </a:rPr>
            </a:br>
            <a:r>
              <a:rPr lang="pl-PL" sz="3100" dirty="0">
                <a:solidFill>
                  <a:schemeClr val="tx1"/>
                </a:solidFill>
              </a:rPr>
              <a:t>                      </a:t>
            </a:r>
            <a:r>
              <a:rPr lang="pl-PL" sz="6700" b="1" dirty="0">
                <a:solidFill>
                  <a:srgbClr val="FF0000"/>
                </a:solidFill>
              </a:rPr>
              <a:t>800 100 100 </a:t>
            </a:r>
            <a:br>
              <a:rPr lang="pl-PL" sz="3100" b="1" dirty="0">
                <a:solidFill>
                  <a:srgbClr val="FF0000"/>
                </a:solidFill>
              </a:rPr>
            </a:br>
            <a:r>
              <a:rPr lang="pl-PL" sz="3100" dirty="0">
                <a:solidFill>
                  <a:schemeClr val="tx1"/>
                </a:solidFill>
              </a:rPr>
              <a:t>– telefon zaufania w sprawie bezpieczeństwa dzieci.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0D5EEB3-A6A8-42F5-A952-F12F10C0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427" y="3210073"/>
            <a:ext cx="4980705" cy="331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32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85B170-B0E8-455A-92B8-F4D4B41F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" y="235887"/>
            <a:ext cx="9730923" cy="5194853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dirty="0">
                <a:solidFill>
                  <a:schemeClr val="tx1"/>
                </a:solidFill>
              </a:rPr>
              <a:t>Źródła: </a:t>
            </a:r>
            <a:br>
              <a:rPr lang="pl-PL" dirty="0">
                <a:solidFill>
                  <a:schemeClr val="tx1"/>
                </a:solidFill>
              </a:rPr>
            </a:br>
            <a: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https://fundacja.orange.pl/files/user_files/user_upload/materialy_edu_dla_nauczycieli/Zuzka_i_Tunio/scenariusz_Zuzka_i_Tunio_0.pdf</a:t>
            </a:r>
            <a:br>
              <a:rPr lang="pl-PL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https://piatka.olsztyn.pl/e-bezpieczenstwo/dla-rodzica</a:t>
            </a:r>
            <a:b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Poradnik „Dzieci i ekrany”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uzaleznienie.com.pl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Egaga.pl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https://panwybierak.pl/blog/kontrola-rodzicielska-jak-z-niej-skorzystac-i-kiedy-warto-to-zrobic/</a:t>
            </a:r>
            <a:br>
              <a:rPr lang="pl-PL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https://slideplayer.pl/slide/846954/</a:t>
            </a:r>
            <a:br>
              <a:rPr lang="pl-PL" sz="1800" u="sng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1800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https://pixabay.com/pl/</a:t>
            </a:r>
            <a:br>
              <a:rPr lang="pl-PL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59021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6E2857-BA97-4C82-BC2F-073F5A25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23" y="1134387"/>
            <a:ext cx="10231856" cy="4980168"/>
          </a:xfrm>
        </p:spPr>
        <p:txBody>
          <a:bodyPr>
            <a:normAutofit fontScale="90000"/>
          </a:bodyPr>
          <a:lstStyle/>
          <a:p>
            <a:pPr algn="ctr"/>
            <a:r>
              <a:rPr lang="pl-PL" sz="10700" dirty="0"/>
              <a:t>Dziękujemy </a:t>
            </a:r>
            <a:br>
              <a:rPr lang="pl-PL" sz="10700" dirty="0"/>
            </a:br>
            <a:r>
              <a:rPr lang="pl-PL" sz="10700" dirty="0"/>
              <a:t>za uwagę</a:t>
            </a:r>
            <a:br>
              <a:rPr lang="pl-PL" sz="6600" dirty="0"/>
            </a:br>
            <a:br>
              <a:rPr lang="pl-PL" sz="6600" dirty="0"/>
            </a:br>
            <a:br>
              <a:rPr lang="pl-PL" sz="6600" dirty="0"/>
            </a:br>
            <a:r>
              <a:rPr lang="pl-PL" sz="2000" dirty="0"/>
              <a:t>Bożena </a:t>
            </a:r>
            <a:r>
              <a:rPr lang="pl-PL" sz="2000" dirty="0" err="1"/>
              <a:t>Remer</a:t>
            </a:r>
            <a:br>
              <a:rPr lang="pl-PL" sz="2000" dirty="0"/>
            </a:br>
            <a:r>
              <a:rPr lang="pl-PL" sz="2000" dirty="0"/>
              <a:t>Joanna Bonk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235487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C6F15B-9C4F-4D97-B7FC-0366882ED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035" y="291547"/>
            <a:ext cx="9956341" cy="4566699"/>
          </a:xfrm>
        </p:spPr>
        <p:txBody>
          <a:bodyPr>
            <a:normAutofit/>
          </a:bodyPr>
          <a:lstStyle/>
          <a:p>
            <a:r>
              <a:rPr lang="pl-PL" b="1" dirty="0"/>
              <a:t>Co to jest </a:t>
            </a:r>
            <a:r>
              <a:rPr lang="pl-PL" b="1" i="1" dirty="0"/>
              <a:t>Internet?</a:t>
            </a:r>
            <a:br>
              <a:rPr lang="pl-PL" dirty="0"/>
            </a:br>
            <a:br>
              <a:rPr lang="pl-PL" dirty="0"/>
            </a:br>
            <a:r>
              <a:rPr lang="pl-PL" sz="2400" b="1" dirty="0"/>
              <a:t>Internet</a:t>
            </a:r>
            <a:r>
              <a:rPr lang="pl-PL" sz="2400" dirty="0"/>
              <a:t> – </a:t>
            </a:r>
            <a:r>
              <a:rPr lang="pl-PL" sz="2400" dirty="0">
                <a:solidFill>
                  <a:schemeClr val="tx1"/>
                </a:solidFill>
              </a:rPr>
              <a:t>przypomina trochę pajęczynę tworzoną przez pająka.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rzeczywistości sieć ta powstaje z połączone ze sobą komputerów, tabletów, telefonów i innych urządzeń na całym świecie. Dzięki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Internetowi ludzie w różnych krajach i miastach mogą grać w te same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gry, oglądać te same filmy i bajki, robić zakupy w tych samych sklepach, słuchać tej samej muzyki oraz korzystać z tych samych aplikacji. 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0E17AE9-C9ED-483D-AEFC-0EE9CFB53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2" y="4118061"/>
            <a:ext cx="3635055" cy="2257561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FCE3AA9A-4B06-40D5-B3DB-D3C4DA13E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60" y="3777604"/>
            <a:ext cx="4111571" cy="308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ADE1C3-58DF-44E9-848E-E4DAE540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918" y="26868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dirty="0"/>
              <a:t>Co możemy robić w Internecie?</a:t>
            </a:r>
            <a:br>
              <a:rPr lang="pl-PL" dirty="0"/>
            </a:br>
            <a:br>
              <a:rPr lang="pl-PL" dirty="0"/>
            </a:br>
            <a:r>
              <a:rPr lang="pl-PL" sz="2900" dirty="0">
                <a:solidFill>
                  <a:schemeClr val="tx1"/>
                </a:solidFill>
              </a:rPr>
              <a:t>• grać w gry, 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pracować,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uczyć się, 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rozmawiać z innymi,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robić zakupy, 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oglądać filmy, bajki i zdjęcia,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słuchać muzyki, opowiadań,</a:t>
            </a:r>
            <a:br>
              <a:rPr lang="pl-PL" sz="2900" dirty="0">
                <a:solidFill>
                  <a:schemeClr val="tx1"/>
                </a:solidFill>
              </a:rPr>
            </a:br>
            <a:r>
              <a:rPr lang="pl-PL" sz="2900" dirty="0">
                <a:solidFill>
                  <a:schemeClr val="tx1"/>
                </a:solidFill>
              </a:rPr>
              <a:t>• ściągać pliki.</a:t>
            </a:r>
            <a:br>
              <a:rPr lang="pl-PL" sz="2700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D41F162-05D5-4AD5-A38D-A8E97DFCF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007" y="3736710"/>
            <a:ext cx="4280582" cy="28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15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712994E-DC24-4D16-AB25-66163507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912" y="315401"/>
            <a:ext cx="11663093" cy="6363695"/>
          </a:xfrm>
        </p:spPr>
        <p:txBody>
          <a:bodyPr>
            <a:normAutofit/>
          </a:bodyPr>
          <a:lstStyle/>
          <a:p>
            <a:r>
              <a:rPr lang="pl-PL" dirty="0"/>
              <a:t>Zagrożenia czyhające na dzieci </a:t>
            </a:r>
            <a:br>
              <a:rPr lang="pl-PL" dirty="0"/>
            </a:br>
            <a:r>
              <a:rPr lang="pl-PL" dirty="0"/>
              <a:t>w Internecie:</a:t>
            </a:r>
            <a:br>
              <a:rPr lang="pl-PL" dirty="0"/>
            </a:br>
            <a:r>
              <a:rPr lang="pl-PL" sz="2400" b="1" dirty="0">
                <a:solidFill>
                  <a:schemeClr val="tx1"/>
                </a:solidFill>
              </a:rPr>
              <a:t>• nieprawdziwe treści </a:t>
            </a:r>
            <a:r>
              <a:rPr lang="pl-PL" sz="2400" dirty="0">
                <a:solidFill>
                  <a:schemeClr val="tx1"/>
                </a:solidFill>
              </a:rPr>
              <a:t>– pamiętajcie, że nie wszystko co zobaczycie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Internecie jest prawdziwe. Dzieje się tak, ponieważ każdy może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tam zamieszczać co tylko chce i nikt tego nie sprawdza ani nie kontroluje.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Jeśli macie wątpliwości czy to co zobaczyliście lub usłyszeliście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Internecie jest prawdziwe, możecie zapytać rodziców, dziadków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lub panie w przedszkolu. Te osoby na pewno was nie oszukają.</a:t>
            </a: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ED0EF60-D469-46DD-93D4-73B3E597F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33" y="3806754"/>
            <a:ext cx="4105371" cy="27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7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F1F2D7-B2D9-4A71-9435-322C6DE8D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92" y="267693"/>
            <a:ext cx="10573762" cy="4566699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•</a:t>
            </a:r>
            <a:r>
              <a:rPr lang="pl-PL" sz="2400" b="1" dirty="0">
                <a:solidFill>
                  <a:schemeClr val="tx1"/>
                </a:solidFill>
              </a:rPr>
              <a:t>nieodpowiednie treści </a:t>
            </a:r>
            <a:r>
              <a:rPr lang="pl-PL" sz="2400" dirty="0">
                <a:solidFill>
                  <a:schemeClr val="tx1"/>
                </a:solidFill>
              </a:rPr>
              <a:t>– zdarza się tak, że w Internecie można trafić,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przez przypadek lub nawet z ciekawości, na strony internetowe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i filmy, w których pojawiają się przekleństwa, obraźliwe słowa,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przemoc oraz nagie osoby. Po obejrzeniu takiej treści łatwo można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się wystraszyć. Niestety w Internecie, którego nikt nie pilnuje,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nie sprząta w nim i nie wyrzuca z niego brzydkich rzeczy, jest bardzo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dużo brzydkich rzeczy. Najważniejsze jednak jest, jeśli zdarzy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wam się trafić na taką stronę lub film, powiedzieć o takiej sytuacji rodzicom. Oni mają swoje sposoby, aby chociaż w pewnym stopniu „posprzątać” w Internecie,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z którego korzystacie.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DD7E5D-161A-4554-95BD-F76C1440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523" y="3774202"/>
            <a:ext cx="4225809" cy="281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42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DDAB8-51A4-4A20-8F0D-3CDE2FB8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72" y="219986"/>
            <a:ext cx="10661226" cy="132080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•</a:t>
            </a:r>
            <a:r>
              <a:rPr lang="pl-PL" sz="2400" b="1" dirty="0">
                <a:solidFill>
                  <a:schemeClr val="tx1"/>
                </a:solidFill>
              </a:rPr>
              <a:t>zbyt długie korzystanie z Internetu </a:t>
            </a:r>
            <a:r>
              <a:rPr lang="pl-PL" sz="2400" dirty="0">
                <a:solidFill>
                  <a:schemeClr val="tx1"/>
                </a:solidFill>
              </a:rPr>
              <a:t>– oglądanie bajek i granie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gry to dla was doskonała zabawa. Musicie jednak wiedzieć,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że zbyt długie siedzenie przed ekranem monitora, tabletu czy telefonu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może spowodować zmęczenie, niespokojny sen, bóle oczu i głowy.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Te małe robaczki </a:t>
            </a:r>
            <a:r>
              <a:rPr lang="pl-PL" sz="2400" dirty="0" err="1">
                <a:solidFill>
                  <a:schemeClr val="tx1"/>
                </a:solidFill>
              </a:rPr>
              <a:t>wciągaczki</a:t>
            </a:r>
            <a:r>
              <a:rPr lang="pl-PL" sz="2400" dirty="0">
                <a:solidFill>
                  <a:schemeClr val="tx1"/>
                </a:solidFill>
              </a:rPr>
              <a:t> powodują również, że jeśli spędzacie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za dużo czasu przed komputerem nie macie go np. na rozmowy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z rodzicami, zabawy z kolegami na dworze, zabawy ulubionymi klockami, lalkami, granie w gry planszowe, układanie puzzli czy kolorowanie.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B6A7AAB8-E0AB-4606-BE54-BD43B3705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5010" y="3481128"/>
            <a:ext cx="3636484" cy="242206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B51F134-E648-4F04-8216-69FB99EA6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100" y="4033865"/>
            <a:ext cx="3334801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459204-5B62-435D-ABD4-EB3362DC9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256" y="227937"/>
            <a:ext cx="10772544" cy="5528807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• </a:t>
            </a:r>
            <a:r>
              <a:rPr lang="pl-PL" sz="2400" b="1" dirty="0">
                <a:solidFill>
                  <a:schemeClr val="tx1"/>
                </a:solidFill>
              </a:rPr>
              <a:t>kontakty z niebezpiecznymi ludźmi </a:t>
            </a:r>
            <a:r>
              <a:rPr lang="pl-PL" sz="2400" dirty="0">
                <a:solidFill>
                  <a:schemeClr val="tx1"/>
                </a:solidFill>
              </a:rPr>
              <a:t>– w Internecie podobnie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jak w prawdziwym świecie zdarza się, że niektóre osoby zaczepiają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inne. Nie zawsze mają one dobre chęci i chcą pomóc lub się zaprzyjaźnić.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Z takimi ludźmi nie powinniście mieć kontaktu.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Gdyby kiedyś przytrafiło się wam takie spotykanie, czy to na ulicy,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parku lub w Internecie, powinniście natychmiast powiedzieć rodzicom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lub innym osobom, które znacie.</a:t>
            </a:r>
            <a:br>
              <a:rPr lang="pl-PL" sz="2400" dirty="0">
                <a:solidFill>
                  <a:schemeClr val="tx1"/>
                </a:solidFill>
              </a:rPr>
            </a:b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E8B3C0-C829-46B6-8368-7ED613DE7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706" y="3183975"/>
            <a:ext cx="4008958" cy="309357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13051DC-7B87-44BD-8987-308C2FB1D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664" y="3183975"/>
            <a:ext cx="4209388" cy="30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98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084A04-89C8-4406-B885-BF07571B6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70" y="267694"/>
            <a:ext cx="10064879" cy="551290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• </a:t>
            </a:r>
            <a:r>
              <a:rPr lang="pl-PL" sz="2400" b="1" dirty="0">
                <a:solidFill>
                  <a:schemeClr val="tx1"/>
                </a:solidFill>
              </a:rPr>
              <a:t>gry komputerowo – internetowe </a:t>
            </a:r>
            <a:r>
              <a:rPr lang="pl-PL" sz="2400" dirty="0">
                <a:solidFill>
                  <a:schemeClr val="tx1"/>
                </a:solidFill>
              </a:rPr>
              <a:t>– mimo, że uznawane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są one przez was za doskonałą zabawę, wiele z nich jest przepełnionych przemocą. Zdarza się, że przenosicie swoje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przeżycia ze świata wirtualnego do świata realnego. Często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bawiąc się z kolegami stosujecie wobec siebie przemoc - bijecie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się i wyzywacie. Niestety nie wszystkie gry są odpowiednie dla dzieci </a:t>
            </a:r>
            <a:br>
              <a:rPr lang="pl-PL" sz="2400" dirty="0">
                <a:solidFill>
                  <a:schemeClr val="tx1"/>
                </a:solidFill>
              </a:rPr>
            </a:br>
            <a:r>
              <a:rPr lang="pl-PL" sz="2400" dirty="0">
                <a:solidFill>
                  <a:schemeClr val="tx1"/>
                </a:solidFill>
              </a:rPr>
              <a:t>w waszym wieku. Następnym razem, gdy poprosicie rodziców o jakąś grę, upewnijcie się wspólnie, że jest ona dla was odpowiednia.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EF1888A-4087-4DFF-B688-161C379B8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558" y="3539150"/>
            <a:ext cx="4179736" cy="278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23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A6FEBC4-B912-4209-B118-21C0CDAC7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575" y="464156"/>
            <a:ext cx="8399226" cy="608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0843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219</TotalTime>
  <Words>1074</Words>
  <Application>Microsoft Office PowerPoint</Application>
  <PresentationFormat>Panoramiczny</PresentationFormat>
  <Paragraphs>17</Paragraphs>
  <Slides>19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4" baseType="lpstr">
      <vt:lpstr>Arial</vt:lpstr>
      <vt:lpstr>Calibri</vt:lpstr>
      <vt:lpstr>Trebuchet MS</vt:lpstr>
      <vt:lpstr>Wingdings 3</vt:lpstr>
      <vt:lpstr>Faseta</vt:lpstr>
      <vt:lpstr>„Małe robaczki wciągaczki – zagrożenia w sieci czyhające na 5 i 6-letnie dzieci”</vt:lpstr>
      <vt:lpstr>Co to jest Internet?  Internet – przypomina trochę pajęczynę tworzoną przez pająka.  W rzeczywistości sieć ta powstaje z połączone ze sobą komputerów, tabletów, telefonów i innych urządzeń na całym świecie. Dzięki  Internetowi ludzie w różnych krajach i miastach mogą grać w te same  gry, oglądać te same filmy i bajki, robić zakupy w tych samych sklepach, słuchać tej samej muzyki oraz korzystać z tych samych aplikacji. </vt:lpstr>
      <vt:lpstr>Co możemy robić w Internecie?  • grać w gry,  • pracować, • uczyć się,  • rozmawiać z innymi, • robić zakupy,  • oglądać filmy, bajki i zdjęcia, • słuchać muzyki, opowiadań, • ściągać pliki. </vt:lpstr>
      <vt:lpstr>Zagrożenia czyhające na dzieci  w Internecie: • nieprawdziwe treści – pamiętajcie, że nie wszystko co zobaczycie  w Internecie jest prawdziwe. Dzieje się tak, ponieważ każdy może  tam zamieszczać co tylko chce i nikt tego nie sprawdza ani nie kontroluje.  Jeśli macie wątpliwości czy to co zobaczyliście lub usłyszeliście  w Internecie jest prawdziwe, możecie zapytać rodziców, dziadków  lub panie w przedszkolu. Te osoby na pewno was nie oszukają.</vt:lpstr>
      <vt:lpstr>•nieodpowiednie treści – zdarza się tak, że w Internecie można trafić,  przez przypadek lub nawet z ciekawości, na strony internetowe  i filmy, w których pojawiają się przekleństwa, obraźliwe słowa,  przemoc oraz nagie osoby. Po obejrzeniu takiej treści łatwo można  się wystraszyć. Niestety w Internecie, którego nikt nie pilnuje,  nie sprząta w nim i nie wyrzuca z niego brzydkich rzeczy, jest bardzo  dużo brzydkich rzeczy. Najważniejsze jednak jest, jeśli zdarzy  wam się trafić na taką stronę lub film, powiedzieć o takiej sytuacji rodzicom. Oni mają swoje sposoby, aby chociaż w pewnym stopniu „posprzątać” w Internecie,  z którego korzystacie.</vt:lpstr>
      <vt:lpstr>•zbyt długie korzystanie z Internetu – oglądanie bajek i granie  w gry to dla was doskonała zabawa. Musicie jednak wiedzieć,  że zbyt długie siedzenie przed ekranem monitora, tabletu czy telefonu  może spowodować zmęczenie, niespokojny sen, bóle oczu i głowy.  Te małe robaczki wciągaczki powodują również, że jeśli spędzacie  za dużo czasu przed komputerem nie macie go np. na rozmowy  z rodzicami, zabawy z kolegami na dworze, zabawy ulubionymi klockami, lalkami, granie w gry planszowe, układanie puzzli czy kolorowanie.</vt:lpstr>
      <vt:lpstr>• kontakty z niebezpiecznymi ludźmi – w Internecie podobnie  jak w prawdziwym świecie zdarza się, że niektóre osoby zaczepiają  inne. Nie zawsze mają one dobre chęci i chcą pomóc lub się zaprzyjaźnić.  Z takimi ludźmi nie powinniście mieć kontaktu.  Gdyby kiedyś przytrafiło się wam takie spotykanie, czy to na ulicy,  w parku lub w Internecie, powinniście natychmiast powiedzieć rodzicom  lub innym osobom, które znacie. </vt:lpstr>
      <vt:lpstr>• gry komputerowo – internetowe – mimo, że uznawane  są one przez was za doskonałą zabawę, wiele z nich jest przepełnionych przemocą. Zdarza się, że przenosicie swoje  przeżycia ze świata wirtualnego do świata realnego. Często  bawiąc się z kolegami stosujecie wobec siebie przemoc - bijecie  się i wyzywacie. Niestety nie wszystkie gry są odpowiednie dla dzieci  w waszym wieku. Następnym razem, gdy poprosicie rodziców o jakąś grę, upewnijcie się wspólnie, że jest ona dla was odpowiednia. </vt:lpstr>
      <vt:lpstr>Prezentacja programu PowerPoint</vt:lpstr>
      <vt:lpstr>Prezentacja programu PowerPoint</vt:lpstr>
      <vt:lpstr>Co pomaga we właściwym korzystaniu z urządzeń ekranowych?   Kilka rad dla rodziców: ■ Ustal zasady korzystania z sieci.  Należy ustalić w jakich porach dnia i ile czasu dziennie dziecko może spędzać w sieci. Z jakich treści, serwisów  i aplikacji może korzystać. </vt:lpstr>
      <vt:lpstr>■ Skonfiguruj urządzenie.  Wszystkie urządzenia ekranowe (smartfon, tablet, laptop, konsola) dają możliwości konfiguracji ustawień, tak żeby ograniczyć kontakt dziecka z nieodpowiednimi treściami oraz kontrolować aktywności najmłodszych dzieci online. </vt:lpstr>
      <vt:lpstr>■ Stosuj programy kontroli rodzicielskiej.  Na urządzeniach wykorzystywanych przez młodsze dzieci warto zainstalować program/aplikację kontroli rodzicielskiej – da on możliwość filtrowania treści oraz ustawienia limitów czasu spędzanego online. </vt:lpstr>
      <vt:lpstr>■ Rozmawiaj z dzieckiem.  Rozmawiaj o dobrych i złych stronach Internetu. Pokazuj pozytywne  treści – serwisy i aplikacje. Wytłumacz dziecku na czym polega nadużywanie i uzależnienie od sieci, dlaczego stanowi zagrożenie. Obserwuj, czy korzystanie z sieci przez dziecko nie pełni w jego życiu odskoczni od problemów, jak zaburzone więzi z rodziną lub rówieśnikami, niskie poczucie wartości. </vt:lpstr>
      <vt:lpstr>■ Dbaj o balans.  Zadbaj o aktywności dziecka poza Internetem w gronie rodziny  lub rówieśników. Stwarzaj sytuacje bez mediów elektronicznych  w których dziecko może poczuć się docenione, ważne, wyjątkowe. </vt:lpstr>
      <vt:lpstr>■ Bądź przykładem.  Dziecko Cię obserwuje. Jeżeli nadmiernie korzystasz z sieci,  to jesteś dla niego złym wzorem i niewiarygodnym nadawcą treści dotyczących bezpieczeństwa. Komentuj co robisz w sieci, pokazuj różnorodne zastosowania Internetu, koncentruj się na pozytywnych zastosowaniach sieci, jak poszukiwanie informacji, rozwijanie zainteresowań, edukacja.  </vt:lpstr>
      <vt:lpstr>Gdzie szukać pomocy? Jeżeli diagnozujesz problem, a nie wiesz jak zadbać  o bezpieczeństwo dziecka, zadzwoń pod numer                        800 100 100  – telefon zaufania w sprawie bezpieczeństwa dzieci.</vt:lpstr>
      <vt:lpstr>Źródła:  https://fundacja.orange.pl/files/user_files/user_upload/materialy_edu_dla_nauczycieli/Zuzka_i_Tunio/scenariusz_Zuzka_i_Tunio_0.pdf https://piatka.olsztyn.pl/e-bezpieczenstwo/dla-rodzica Poradnik „Dzieci i ekrany” uzaleznienie.com.pl Egaga.pl https://panwybierak.pl/blog/kontrola-rodzicielska-jak-z-niej-skorzystac-i-kiedy-warto-to-zrobic/ https://slideplayer.pl/slide/846954/ https://pixabay.com/pl/  </vt:lpstr>
      <vt:lpstr>Dziękujemy  za uwagę   Bożena Remer Joanna Bonk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„Małe robaczki wciągaczki – zagrożenia w sieci czychające na dzieci”</dc:title>
  <dc:creator>Magdalena Bonk</dc:creator>
  <cp:lastModifiedBy>Magdalena Bonk</cp:lastModifiedBy>
  <cp:revision>27</cp:revision>
  <dcterms:created xsi:type="dcterms:W3CDTF">2020-11-09T14:52:35Z</dcterms:created>
  <dcterms:modified xsi:type="dcterms:W3CDTF">2020-11-10T11:45:49Z</dcterms:modified>
</cp:coreProperties>
</file>