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014EF3-2BF9-4F69-8097-82045214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5EFE24-D2D9-4DB3-8345-044986338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A11FD5-2A90-4E8D-B4FF-D152ABC8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858B46-C4C3-499A-B85D-D3580ABF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815A25-5D25-4CC5-8E0D-4CE260A8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49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4788B-57BC-49A7-9A67-99AEF380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FDAD05-A26F-4E2F-88DD-F790A2E33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E28A38-CE7E-4D35-8161-92AED69A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62D56B-9DBE-4FED-B639-2F200EF3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E0C424-ECF6-42DF-AD64-97030E1F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27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BAAA31-5157-4F4D-8F98-E3A33905A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0DFAC6-2F98-4485-91B5-B01FFF60B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0A8B75-9D6F-4F48-99C5-3B3E4C6C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A289D7-AAD8-4438-80C6-A89244F8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AA9791-2BC9-46ED-AB9B-6E940C9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87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A6B20-F2EE-4AB0-96BE-72713AAC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56A6B1-7002-45BF-A386-2DC90AA1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5DC431-A554-4B8C-B34C-19DEEBAB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7B8F5F-070D-41C1-8604-0CFE8592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B177C1-B758-4358-9067-924A614D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3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C9A4C-7C06-4A6F-9A61-26586AE4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F4B428-9D6D-4FE9-9BCC-C432C6D9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C19BDF-6BC4-4C32-837C-332B48A7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3F1203-1E91-40D2-9D67-28BAA259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ACDF41-0644-48B6-A297-1FB7BAE3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7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8FF35-ED66-4693-878A-F7FB41FF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C13BB-E306-4863-84E2-402753FD4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2BE5EE-E433-4D70-88CE-BDD3BC9AA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C7F9D0-00CB-403A-9D2F-CC633D11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D4DE42-44C9-48F0-BC6B-6D069D0E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5A19EF-70CF-45C6-86AD-002977B95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91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940B82-88DE-4061-A72D-6FCCF5B7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27D2B1-91C7-4738-BABB-52F47A5F5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ADFA57-4116-4A77-BFA5-C67B10F4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B5304C7-9BB7-4336-8C38-F832807C7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7890BC5-3141-4E41-AD6C-B70C732DA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0310A4F-8A9F-44D6-822B-51D62199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F1D13AA-BCAF-4387-B27C-CF15B078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EAB50A7-7D21-4144-92E9-2BA0328F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96968E-50E5-479F-B179-97E7675B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79F5F4-3F0B-4B49-A6CD-DFF55236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1B842D6-8AFA-4073-909E-F5C02B96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14ACB4-9CE3-4D3A-9D3F-0AE74752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286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8BB4A2-857F-43DE-80E4-1C7AF3A1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E225F8-66CB-40CD-8F86-064A6169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B56038-FBA5-458F-8FCA-77AE24F7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78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A5C8B-C24F-4D98-A655-AF8CEF16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69B48D-E044-4E7B-B06E-2BA0F66F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57632F-2550-4179-A6E8-95368CEE1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80A185-D477-47B1-AA75-04AD6BE2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7C9244-9DB3-42FB-B2B6-728AD420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3C6F9B-275F-4BB3-B356-78EC30B6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11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D3346B-7F76-4EA6-A6DB-3C7B4C12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25D43D-1C7F-429E-BC8B-537B04870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A4D9F4-782E-40C1-8CA2-378444179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F498ED-577C-4502-B9FF-1EC0BB82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C89A2AB-6A1B-46A1-97A4-2915FAD9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BAB80E-E575-441E-8A01-CD66144C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44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BA73D0-3EA6-4E08-8B9B-C3EAE41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7AB00D-30CF-4F44-9393-12BFD607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E23F70-33EE-4F12-BD33-89E97555C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641F-3940-45FE-9842-34349BF460D4}" type="datetimeFigureOut">
              <a:rPr lang="pl-PL" smtClean="0"/>
              <a:t>13.04.2021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FF59D1-B682-4D7B-9B43-0DF6FFE59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4FE7D7-4925-44C8-8CDC-AC23D79A3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527A-4D5E-40C6-9414-76BB87616A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04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l.freepik.com/premium-wektory/angielski-przeciwienstwa-slowo-smutny-i-szczesliwy_2187650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98D10E-C1DC-4049-B9EF-973AF93A0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dirty="0"/>
              <a:t>Słownictwo dla 5-6 latków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B495B46-9F00-49E1-B9F2-79143B263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OPPOSITES - przeciwieństwa</a:t>
            </a:r>
          </a:p>
        </p:txBody>
      </p:sp>
    </p:spTree>
    <p:extLst>
      <p:ext uri="{BB962C8B-B14F-4D97-AF65-F5344CB8AC3E}">
        <p14:creationId xmlns:p14="http://schemas.microsoft.com/office/powerpoint/2010/main" val="367658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EB7C68-01CA-437F-BE54-D6B39515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825625"/>
            <a:ext cx="11775882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BOY - chłopak                                                                   GIRL - dziewczyna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032CBD-201E-486F-AF92-A553A8D2F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6092"/>
            <a:ext cx="6098649" cy="67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B4B850-A106-4627-B53F-D020651C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825625"/>
            <a:ext cx="11712271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FAST – szybki                                                                          SLOW - wolny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55993E-8CA4-46B2-8204-C9954D74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59" y="308113"/>
            <a:ext cx="6812400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BD0694-0186-41A4-8151-EC83E370E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5" y="1825625"/>
            <a:ext cx="11855394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SAD – smutny                                                                    HAPPY - szczęśliwy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76D71B1-3D12-420B-8C49-610D503B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17" y="198782"/>
            <a:ext cx="6178164" cy="67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32591-B746-407F-ACF3-0B0A2706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5" y="1825625"/>
            <a:ext cx="11807686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BIG – duży                                                                                   SMALL - mały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863CA2C-5FB8-4D8F-B82E-17E13324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37" y="397564"/>
            <a:ext cx="7323151" cy="63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FB5224-668C-4307-93D0-AC6C77CA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825625"/>
            <a:ext cx="11744075" cy="4351338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DIRTY – brudny                                                                        CLEAN - czysty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648609-F340-45EE-B854-1FE223298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89" y="119269"/>
            <a:ext cx="6136824" cy="6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709AFC-B616-4F95-97C2-2B72C915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932"/>
            <a:ext cx="10515600" cy="567603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Źródło: 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https://pl.freepik.com/premium-wektory/angielski-przeciwienstwa-slowo-smutny-i-szczesliwy_2187650.htm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50446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Panoramiczny</PresentationFormat>
  <Paragraphs>9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Słownictwo dla 5-6 latków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Słownictwo dla 5-6 latków</dc:title>
  <dc:creator>Magdalena Bonk</dc:creator>
  <cp:lastModifiedBy>Magdalena Bonk</cp:lastModifiedBy>
  <cp:revision>2</cp:revision>
  <dcterms:created xsi:type="dcterms:W3CDTF">2021-04-13T11:41:07Z</dcterms:created>
  <dcterms:modified xsi:type="dcterms:W3CDTF">2021-04-13T11:47:51Z</dcterms:modified>
</cp:coreProperties>
</file>