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71EBB8-616B-42C2-AB9C-48A004079E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135B0D8-9616-4CB5-BB58-F32534FCD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F5F2BF8-B746-460A-AF06-A04619D63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2C08-74BB-48B0-A765-6937CFFD577B}" type="datetimeFigureOut">
              <a:rPr lang="pl-PL" smtClean="0"/>
              <a:t>13.04.2021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2642F65-BAEF-4A88-84C4-4403C2B72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1A225E4-B04D-4CA5-809F-C018998F3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6460-A296-4E5B-8A4D-F6CC456568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0838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6C2E9F-D000-4922-9C97-E65F14E50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42D7DAE-6D21-475B-9A92-619429FFE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F9BB2B3-561C-471C-B420-C1333C449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2C08-74BB-48B0-A765-6937CFFD577B}" type="datetimeFigureOut">
              <a:rPr lang="pl-PL" smtClean="0"/>
              <a:t>13.04.2021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AFCD62A-A7ED-4637-BCAA-67A894523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1B617CF-A9A6-4E3D-ACC6-801AC0AE7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6460-A296-4E5B-8A4D-F6CC456568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92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C733A9B-9C5D-4EC3-B6E5-0FDFFA91CC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FC1E7F1-43C2-4ED7-B5B3-DB8CD36E5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651E178-73CC-4043-A7F5-9E59E6668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2C08-74BB-48B0-A765-6937CFFD577B}" type="datetimeFigureOut">
              <a:rPr lang="pl-PL" smtClean="0"/>
              <a:t>13.04.2021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48B13DD-DA89-44E5-93C7-5D7DDC87A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5ACE727-CD5B-4367-9C44-521FFB38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6460-A296-4E5B-8A4D-F6CC456568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77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30D95D-1EE0-4FB1-B562-36C1CB510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17BD32-00DF-4D75-AD0F-5A5E353A3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B080973-5303-4DD1-BDC6-BAFF5489C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2C08-74BB-48B0-A765-6937CFFD577B}" type="datetimeFigureOut">
              <a:rPr lang="pl-PL" smtClean="0"/>
              <a:t>13.04.2021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E997E0F-1555-4C9C-992F-B60CA6FA7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DDA4BCE-23D3-4191-8954-C66FCF4B4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6460-A296-4E5B-8A4D-F6CC456568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493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4E9638-7038-42D0-AB9C-3B8A3ACA2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794FB50-8537-4456-90AA-38BBEA822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81AAE0C-2B6A-44B9-A2C5-81954501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2C08-74BB-48B0-A765-6937CFFD577B}" type="datetimeFigureOut">
              <a:rPr lang="pl-PL" smtClean="0"/>
              <a:t>13.04.2021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8666DF0-AA64-442F-8B8A-7B41B2FDB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0CD6939-C07B-4E82-A5AE-A452E0BC6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6460-A296-4E5B-8A4D-F6CC456568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597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F13B51-36E2-460C-91B4-D13E69314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00BD0B-0C6D-4639-A32D-1A24E4D887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10EE77B-D3EE-478F-B62A-5360C596C8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B89DBC7-CC74-4166-A27F-EE53D120D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2C08-74BB-48B0-A765-6937CFFD577B}" type="datetimeFigureOut">
              <a:rPr lang="pl-PL" smtClean="0"/>
              <a:t>13.04.2021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9485399-99D1-4EA3-AB8B-9A4BDAE15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64C61CA-B6C6-43F2-9DDE-DC117B992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6460-A296-4E5B-8A4D-F6CC456568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791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F1CE75-4888-43EB-B62E-11BA1135E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00BDA3D-DC2A-47CF-8316-196C1FF82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2557893-96F6-468A-90BB-ABD16A51D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42F8CD0-4F2B-47F7-B3DE-20E8D3FF7B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E073546-BA20-4207-A2FD-9B895000C9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8F61D26-604A-44AA-BA4B-78EB2D274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2C08-74BB-48B0-A765-6937CFFD577B}" type="datetimeFigureOut">
              <a:rPr lang="pl-PL" smtClean="0"/>
              <a:t>13.04.2021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50BE02C-6096-44EE-955C-F98BA7E43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41FB3D5-A278-4F46-B71E-0CCF25181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6460-A296-4E5B-8A4D-F6CC456568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065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4007A4-2313-4D2B-871C-A9AF4EF62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E8CB242-1360-4FBA-B3F8-6A0BB8AE3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2C08-74BB-48B0-A765-6937CFFD577B}" type="datetimeFigureOut">
              <a:rPr lang="pl-PL" smtClean="0"/>
              <a:t>13.04.2021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A1428E2-7868-46E4-AB40-B835BF303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7E6E96C-65F1-4602-8BCA-9D5BA5CA5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6460-A296-4E5B-8A4D-F6CC456568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8244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F882B07-21DC-4705-965A-281BE16CB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2C08-74BB-48B0-A765-6937CFFD577B}" type="datetimeFigureOut">
              <a:rPr lang="pl-PL" smtClean="0"/>
              <a:t>13.04.2021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07555EF-C988-4484-8416-5A2385A44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D23227B-BE66-4CE1-8F5A-AB8584004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6460-A296-4E5B-8A4D-F6CC456568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720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42DF16-D814-4399-B5F8-0A6FDF3C7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56179A-222B-43C7-B7EF-80962AA1D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DE771DF-1E5A-4786-B745-9188BA427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A0A0B6A-D3F1-4BE7-B06E-943BCAB06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2C08-74BB-48B0-A765-6937CFFD577B}" type="datetimeFigureOut">
              <a:rPr lang="pl-PL" smtClean="0"/>
              <a:t>13.04.2021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6133926-68F5-4482-91D9-56A48B64C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6235505-3A12-4B73-AEE3-12D54448C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6460-A296-4E5B-8A4D-F6CC456568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1033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271D76-1F49-48A3-98DD-A8B9283FE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FF427E0-B98B-49A5-8C34-8E1E975F6C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18BCA5E-EA03-47F7-8788-BFB6E03E3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5CB51FE-8680-4B47-AD30-B751487D8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2C08-74BB-48B0-A765-6937CFFD577B}" type="datetimeFigureOut">
              <a:rPr lang="pl-PL" smtClean="0"/>
              <a:t>13.04.2021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3B7B934-7C52-4E81-94B1-56E9E8F9D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5AF4019-088D-4E19-BD1C-C7C75C8E1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6460-A296-4E5B-8A4D-F6CC456568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325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78008C0-2BEB-436B-A9E3-C5526D5B9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4728676-7F95-4DAE-92D1-35F8DDFC7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061F95D-622C-481C-AB30-202DBDF993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C2C08-74BB-48B0-A765-6937CFFD577B}" type="datetimeFigureOut">
              <a:rPr lang="pl-PL" smtClean="0"/>
              <a:t>13.04.2021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50D5B1B-6BBF-4DC3-AA7A-A3DF9BEBD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3DE60B5-1E2F-4B01-A246-9C6383B88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86460-A296-4E5B-8A4D-F6CC456568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4375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l.freepik.com/premium-wektory/angielski-przeciwienstwa-slowo-smutny-i-szczesliwy_2187650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0FB8DA-DE36-4E2C-9B4F-D476EE65F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322416"/>
          </a:xfrm>
        </p:spPr>
        <p:txBody>
          <a:bodyPr/>
          <a:lstStyle/>
          <a:p>
            <a:r>
              <a:rPr lang="pl-PL" dirty="0"/>
              <a:t>Słownictwo dla 3-4 latków</a:t>
            </a:r>
            <a:br>
              <a:rPr lang="pl-PL" dirty="0"/>
            </a:br>
            <a:r>
              <a:rPr lang="pl-PL" dirty="0"/>
              <a:t>OPPOSITES - przeciwieństwa</a:t>
            </a:r>
          </a:p>
        </p:txBody>
      </p:sp>
    </p:spTree>
    <p:extLst>
      <p:ext uri="{BB962C8B-B14F-4D97-AF65-F5344CB8AC3E}">
        <p14:creationId xmlns:p14="http://schemas.microsoft.com/office/powerpoint/2010/main" val="428702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7C038-1CB0-4D63-9809-E1E84EB2C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589" y="1403406"/>
            <a:ext cx="11736124" cy="533159"/>
          </a:xfrm>
        </p:spPr>
        <p:txBody>
          <a:bodyPr>
            <a:normAutofit fontScale="90000"/>
          </a:bodyPr>
          <a:lstStyle/>
          <a:p>
            <a:r>
              <a:rPr lang="pl-PL" dirty="0"/>
              <a:t>BIG – duży                                                          SMALL - mały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B4CD2E86-6E60-4747-A791-7F83F086BD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3506" y="583435"/>
            <a:ext cx="6588931" cy="607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819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D2BE78-29B7-4E0F-AFB3-7C6A28F03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742" y="407625"/>
            <a:ext cx="11672516" cy="869596"/>
          </a:xfrm>
        </p:spPr>
        <p:txBody>
          <a:bodyPr>
            <a:normAutofit fontScale="90000"/>
          </a:bodyPr>
          <a:lstStyle/>
          <a:p>
            <a:r>
              <a:rPr lang="pl-PL" dirty="0"/>
              <a:t>SAD – smutny                                            HAPPY-szczęśliwy 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F3652C31-192D-4E45-B12D-AC4FB54FA8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8476" y="1048104"/>
            <a:ext cx="6014835" cy="580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705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EA006C-F5FE-497D-AEEE-20F7127FF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986" y="691128"/>
            <a:ext cx="11752028" cy="1325563"/>
          </a:xfrm>
        </p:spPr>
        <p:txBody>
          <a:bodyPr/>
          <a:lstStyle/>
          <a:p>
            <a:r>
              <a:rPr lang="pl-PL" dirty="0"/>
              <a:t>FAST-szybki                                                SLOW-wolny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EF393054-FAD2-4312-8036-18A93AAF4A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0928" y="1218877"/>
            <a:ext cx="6062241" cy="563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980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C0F8F8-4F3F-401B-8C91-0C1BB2C4F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3721845"/>
          </a:xfrm>
        </p:spPr>
        <p:txBody>
          <a:bodyPr>
            <a:normAutofit/>
          </a:bodyPr>
          <a:lstStyle/>
          <a:p>
            <a:r>
              <a:rPr lang="pl-PL" b="1" dirty="0"/>
              <a:t>Źródła grafik: </a:t>
            </a:r>
            <a:br>
              <a:rPr lang="pl-PL" dirty="0"/>
            </a:br>
            <a:r>
              <a:rPr lang="pl-PL" dirty="0">
                <a:hlinkClick r:id="rId2"/>
              </a:rPr>
              <a:t>https://pl.freepik.com/premium-wektory/angielski-przeciwienstwa-slowo-smutny-i-szczesliwy_2187650.htm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351486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41</Words>
  <Application>Microsoft Office PowerPoint</Application>
  <PresentationFormat>Panoramiczny</PresentationFormat>
  <Paragraphs>5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Słownictwo dla 3-4 latków OPPOSITES - przeciwieństwa</vt:lpstr>
      <vt:lpstr>BIG – duży                                                          SMALL - mały</vt:lpstr>
      <vt:lpstr>SAD – smutny                                            HAPPY-szczęśliwy </vt:lpstr>
      <vt:lpstr>FAST-szybki                                                SLOW-wolny</vt:lpstr>
      <vt:lpstr>Źródła grafik:  https://pl.freepik.com/premium-wektory/angielski-przeciwienstwa-slowo-smutny-i-szczesliwy_2187650.htm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Słownictwo dla 3-4 latków OPPOSITES - przeciwieństwa</dc:title>
  <dc:creator>Magdalena Bonk</dc:creator>
  <cp:lastModifiedBy>Magdalena Bonk</cp:lastModifiedBy>
  <cp:revision>1</cp:revision>
  <dcterms:created xsi:type="dcterms:W3CDTF">2021-04-13T10:02:10Z</dcterms:created>
  <dcterms:modified xsi:type="dcterms:W3CDTF">2021-04-13T10:04:34Z</dcterms:modified>
</cp:coreProperties>
</file>