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7896E1-4C66-4639-972D-86722633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77E726-1C35-4224-9B9E-9950610C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744C7E-5983-4A17-824E-ADF17234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CCFD82-1DF2-4908-9753-664B5EF2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8C22E7-ECD6-4EC0-85A3-CEFF6599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1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AC7E2-D763-44AF-B1E7-2A642E1D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3FCEF2-667B-4283-974F-BC36043C6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F5A47-FBAF-4C7A-A71F-268D960E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48E1ED-46B3-48F7-A521-C2B06858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7FD26A-9C86-410D-AC7C-B1AF76EC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26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1F3EED1-D5BC-45E0-8D37-A4F5CD8AF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D40E92-A167-4D67-AAAC-C641B0744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1A8D-623D-490A-AE56-140739CF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A9A22B-1541-4944-84A8-6390E30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76BE76-115C-46BB-8081-B58EF9BA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70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70BB3-CFAB-4D7D-836D-8BE1A787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035C8-8213-4060-AC1F-7555B8DD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C38C9D-36CA-4861-B0CC-2AA063B6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A88EB9-72AB-4257-8416-1AEE0784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F7BAB1-903E-4F3F-A6D6-67F9052F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8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7B9D1A-54A3-4977-924E-6A130707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42F18-AB3B-42F0-A7CE-2D48DBB14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E85418-B97F-4C3E-9299-A76A8E7E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7C902C-ADC8-4A81-BDF8-7B10019A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ECC115-439D-4AEE-A6F1-755EDEEF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86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412F30-2F90-4343-80B8-00FCDB5B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B4DAF-59CF-44E8-B0E0-9A3FC8C2B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967555-D61E-4734-95FF-08BCD1F7F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943715-E2BB-40D3-94C3-12B82704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F396F1-511A-4DB6-8E4A-3F2A59AB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1ADB87-FD33-40FF-9A01-4EB6FD50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97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B3014-C6B0-408E-BE9C-09D30839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1C6ADF-F3B8-489F-8BB5-732F4518D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EE2C2D-4024-4C0C-B4B4-902F2AA16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E0B0E7-CA44-42CC-B72B-EAFB17315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F01DB-515B-4A94-8B16-2283B6C4D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33773A-352D-4F14-874B-FE579DDE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08F202-E21D-4C14-B97A-64368EC3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1BBA574-1FF8-4E7B-AE0D-17745470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2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B0535-EB62-4089-9911-F1CAB8F9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9D8F5A-0820-4FDE-8D15-83159A0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0806D6-3BB1-4DE4-85DE-4CD7B429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A1AB2-5BFD-429F-93D5-602ACC5E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31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9923BFD-646D-440C-822C-5C8AA2C7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69490C-324A-48E0-8C6C-D40F2A2B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CF5104-491C-4430-BF72-43EFF984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1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69E44-AB5D-4233-A0F8-0EEF934B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D878F-31D2-46AE-B139-EF235805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72166E-17AB-4047-8B82-95DF244E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E9632C-B21D-425C-8DE7-9373AF54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0FFC06-B2D9-4AF0-A988-9D731ABE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B46CB0-9668-48A5-A103-A4A2CB0E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9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AA861-4071-4B77-8A42-62934307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627E6A0-4430-4848-9328-8508FFD8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610EB3-D4EB-48A1-BF7B-4A21046C0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F3F7B-74D3-42F2-BC89-2918B008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CFE7EA-3F39-4787-AFC0-FEA4CBD3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1B3947-C268-40D6-ABAB-95F42215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9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08CA78-2C29-4203-9656-E0A04D8F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E421E4-044F-41F2-ACA6-7DAF75CBB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7BF3F4-29FC-44F7-8150-C7C2B7D96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96CD-2595-4302-A8BB-17C93EDB14D8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52E772-0693-4421-A586-7C4201DC2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50D507-819D-4BE0-966F-82925CD58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7D6F-35CA-4AF7-8E30-1020044C8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28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F84E6-633E-4859-87A6-0D5D7667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075"/>
            <a:ext cx="9822511" cy="3358888"/>
          </a:xfrm>
        </p:spPr>
        <p:txBody>
          <a:bodyPr>
            <a:normAutofit/>
          </a:bodyPr>
          <a:lstStyle/>
          <a:p>
            <a:r>
              <a:rPr lang="pl-PL" b="1" dirty="0"/>
              <a:t>JĘZYK ANGIELSKI </a:t>
            </a:r>
            <a:br>
              <a:rPr lang="pl-PL" b="1" dirty="0"/>
            </a:br>
            <a:r>
              <a:rPr lang="pl-PL" b="1" dirty="0"/>
              <a:t>Słownictwo związane z aktywnościami fizycznymi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53A1DC-BC2E-4E8A-8959-018C5FAFF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9600" dirty="0"/>
              <a:t>3-4 latki</a:t>
            </a:r>
          </a:p>
        </p:txBody>
      </p:sp>
    </p:spTree>
    <p:extLst>
      <p:ext uri="{BB962C8B-B14F-4D97-AF65-F5344CB8AC3E}">
        <p14:creationId xmlns:p14="http://schemas.microsoft.com/office/powerpoint/2010/main" val="13379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451A8C-C70C-4F25-ACA3-0D2B7EC3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SWIMMING - pływanie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668957B-08D8-4714-92C8-A7F3EDBF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18416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23E34-B4C5-40C2-94EA-667B0803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RUNNING - bieganie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E9E5E6-8730-4337-B6D7-D7233CB7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3" y="1825625"/>
            <a:ext cx="6742993" cy="4351338"/>
          </a:xfrm>
        </p:spPr>
      </p:pic>
    </p:spTree>
    <p:extLst>
      <p:ext uri="{BB962C8B-B14F-4D97-AF65-F5344CB8AC3E}">
        <p14:creationId xmlns:p14="http://schemas.microsoft.com/office/powerpoint/2010/main" val="42133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0039E-5A15-4CE2-9119-EE3C300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DANCE - taniec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49B2595-74D0-443C-9454-7827CBE42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216755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94801-B054-467F-927D-B0116424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JUMPING - skakanie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A2014D1-FDA2-4F51-B31D-14D3E29B2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42" y="1895722"/>
            <a:ext cx="5610970" cy="4203844"/>
          </a:xfrm>
        </p:spPr>
      </p:pic>
    </p:spTree>
    <p:extLst>
      <p:ext uri="{BB962C8B-B14F-4D97-AF65-F5344CB8AC3E}">
        <p14:creationId xmlns:p14="http://schemas.microsoft.com/office/powerpoint/2010/main" val="329245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59CE3-1B2E-402E-99C4-A86FDAC4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CYCLING – jazda na rowerze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7174DE7-E38A-426E-9A74-DB12E3D17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579127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Panoramiczny</PresentationFormat>
  <Paragraphs>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JĘZYK ANGIELSKI  Słownictwo związane z aktywnościami fizycznymi</vt:lpstr>
      <vt:lpstr>SWIMMING - pływanie</vt:lpstr>
      <vt:lpstr>RUNNING - bieganie</vt:lpstr>
      <vt:lpstr>DANCE - taniec</vt:lpstr>
      <vt:lpstr>JUMPING - skakanie</vt:lpstr>
      <vt:lpstr>CYCLING – jazda na rowerze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ANGIELSKI  Słownictwo związane z aktywnościami fizycznymi</dc:title>
  <dc:creator>Magdalena Bonk</dc:creator>
  <cp:lastModifiedBy>Magdalena Bonk</cp:lastModifiedBy>
  <cp:revision>2</cp:revision>
  <dcterms:created xsi:type="dcterms:W3CDTF">2021-04-06T15:04:28Z</dcterms:created>
  <dcterms:modified xsi:type="dcterms:W3CDTF">2021-04-06T15:05:34Z</dcterms:modified>
</cp:coreProperties>
</file>