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FD2BB0-018E-410C-88E4-D0137EA32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282D73-C200-4F57-AA76-356244E26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6240E1-3B9E-4C9C-83BB-0A5AF1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B2E2F2-A5AE-40B5-ABB0-4C4EA890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DE06C3-78AD-4D6E-BC38-E9B995E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F68C35-20E1-4288-ABD2-D685D992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E835DB-30C1-4B4D-BA74-31A943E1E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587960-4AD8-4580-A3C4-EF28952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064257-14F9-4E02-9CEE-2EB16CC0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FA509E-7F91-41BE-8479-093DF338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19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8B7A249-EE9D-4D44-8DC6-70A77F428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0827F5F-3D84-4735-8727-F29681848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5012D2-6CD1-4832-9AAC-28D59795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93A861-1524-4A98-A6C8-DE8A431F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C8F15E-EBB4-4262-BAA9-3138E1E0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2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53713-21BE-4155-953E-9E570073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D02283-515B-4EE8-AC0F-7596B5F8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81AED0-702E-4DDC-96D4-71ACE1DE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A6E4E1-CB86-43C1-A5BC-E0A639FF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AC62FE-5EC1-4D40-BB56-C76AE5E8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87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259F7-46A6-4C5E-8F48-86F8D272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4C2277-BF03-4E0A-9ACA-FB50AAE99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709993-F508-49FD-9300-150386FD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85E49E-BC5B-43FF-A4CF-8E3DCE1F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348B01-495C-40E2-B81A-7E9F9C5D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922C66-33E3-4532-8B10-50C97688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78209D-94F9-4127-93B1-6FA428257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A1549D-73EA-43CA-BB52-BBD7B06A0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BBAE12-1711-428A-BB40-57735BD9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F46A1A-48F5-444B-A314-F016FA43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9356CD-F614-48EA-ABC3-5D9B0C97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74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079C7-D60F-4E97-BC89-6E7F04A6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6B57BE-DA11-4D90-90B9-F54895AA9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FBC80A3-FD8A-401A-906E-8F0D8911C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F13290-C9B4-407A-A831-76FB36134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9DA94C2-6275-4304-B957-5040CA2A0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070ECA7-0A78-41B2-8F49-B550B7E2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92AC318-6A62-4A23-B40E-6E400470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C6A5AB-6691-4A36-B73D-8D371711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5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7FFAF-878A-4545-8178-2D2F9528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5C52BD8-9994-4A22-8B5B-AEF69D9F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DD26B0-BBC8-458F-9234-7F0A9E2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D2D82E-25D9-4119-9562-F5245F92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68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B794CA-2872-4A4F-9FD1-0F1B08DD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7BF30E2-B7C7-447C-9419-E1CD5B49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F47AAF-7157-41A5-AD58-30E7CE8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67A17-4ED2-47B4-9499-B3439C05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044148-05C7-4911-ABBD-40179F1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FF87E2-4E7A-421B-92F9-6840915F3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8DDB54-4E1D-4E71-821D-EC3EBE8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22A58D-38C9-4A9F-9494-0D3C8B56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0C1BA4-5FE0-4459-A171-E73ECE77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13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D0659D-B1B0-4B3C-BA6F-25FA0E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61EB5AE-89BC-4694-8F7D-79248D22F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832F37-75F3-4D39-8E57-12E8DA5F0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9D1293-0918-428F-85DD-F060B954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F98B2D-4621-49AD-A042-501FB6A6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21A248-D8D3-4BF7-BED1-6CA59A38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2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6429BE2-F366-42DF-A36D-EA939859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01D01F-F716-4998-A55E-CFF16F85D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3A1603-6FCC-4EEB-BD6A-370509288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E2EF-CA85-4DDD-81AC-74BFEA4C0C0C}" type="datetimeFigureOut">
              <a:rPr lang="pl-PL" smtClean="0"/>
              <a:t>06.04.2021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31E3CA-DFF4-4E33-97E4-F16FDFC4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2AB04F-1392-4B2F-9A73-494A72337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0F31-4875-47C7-B55A-1EAC6F434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6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4CA5F-3C9B-4FB5-94D6-541908891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JĘZYK ANGIELSKI </a:t>
            </a:r>
            <a:b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Słownictwo związane ze sportami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0F4344-F83E-4D74-855F-1B5B203FE7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7200" b="1" dirty="0"/>
              <a:t>5-6 latki</a:t>
            </a:r>
          </a:p>
        </p:txBody>
      </p:sp>
    </p:spTree>
    <p:extLst>
      <p:ext uri="{BB962C8B-B14F-4D97-AF65-F5344CB8AC3E}">
        <p14:creationId xmlns:p14="http://schemas.microsoft.com/office/powerpoint/2010/main" val="397198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7CDD92-0CE1-4B21-B4CF-0322C056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KARATE - karate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F10E72-651E-43D6-A49C-C73BDC3E7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30" y="1417929"/>
            <a:ext cx="3341006" cy="5074946"/>
          </a:xfrm>
        </p:spPr>
      </p:pic>
    </p:spTree>
    <p:extLst>
      <p:ext uri="{BB962C8B-B14F-4D97-AF65-F5344CB8AC3E}">
        <p14:creationId xmlns:p14="http://schemas.microsoft.com/office/powerpoint/2010/main" val="345101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6603B-72F6-465A-BA8C-601F1F16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VOLLEYBALL – piłka siatkowa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501F1A-9ED3-4A8F-B66E-FDDF55182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11" y="1825625"/>
            <a:ext cx="6093777" cy="4351338"/>
          </a:xfrm>
        </p:spPr>
      </p:pic>
    </p:spTree>
    <p:extLst>
      <p:ext uri="{BB962C8B-B14F-4D97-AF65-F5344CB8AC3E}">
        <p14:creationId xmlns:p14="http://schemas.microsoft.com/office/powerpoint/2010/main" val="312468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4B0303-52A7-4ADC-9DF4-FF57D31C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BASEBALL - </a:t>
            </a:r>
            <a:r>
              <a:rPr lang="pl-PL" dirty="0" err="1"/>
              <a:t>bejsbol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F65FF1D-D0E4-47B2-83BD-3B53E1DEA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03" y="1847190"/>
            <a:ext cx="6231171" cy="4152491"/>
          </a:xfrm>
        </p:spPr>
      </p:pic>
    </p:spTree>
    <p:extLst>
      <p:ext uri="{BB962C8B-B14F-4D97-AF65-F5344CB8AC3E}">
        <p14:creationId xmlns:p14="http://schemas.microsoft.com/office/powerpoint/2010/main" val="74462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48EF8-107E-4490-B955-C8EE2DF8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GOLF - golf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AEAED20-48F1-42DE-A5B3-EFC705893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68" y="1690688"/>
            <a:ext cx="6780345" cy="4518464"/>
          </a:xfrm>
        </p:spPr>
      </p:pic>
    </p:spTree>
    <p:extLst>
      <p:ext uri="{BB962C8B-B14F-4D97-AF65-F5344CB8AC3E}">
        <p14:creationId xmlns:p14="http://schemas.microsoft.com/office/powerpoint/2010/main" val="271604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813B43-CA4B-486C-840F-1CBA3B1F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FOOTBALL – piłka nożna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B243275-94B0-4F1A-9103-61422F363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56" y="1849479"/>
            <a:ext cx="6876188" cy="4351338"/>
          </a:xfrm>
        </p:spPr>
      </p:pic>
    </p:spTree>
    <p:extLst>
      <p:ext uri="{BB962C8B-B14F-4D97-AF65-F5344CB8AC3E}">
        <p14:creationId xmlns:p14="http://schemas.microsoft.com/office/powerpoint/2010/main" val="66775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9FA27-2127-4D74-A7C1-A5911D16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TENNIS – tenis ziemny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293BD9A-C9FC-4BF1-9D6A-CE3A5C74C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67" y="1855103"/>
            <a:ext cx="6716203" cy="4459978"/>
          </a:xfrm>
        </p:spPr>
      </p:pic>
    </p:spTree>
    <p:extLst>
      <p:ext uri="{BB962C8B-B14F-4D97-AF65-F5344CB8AC3E}">
        <p14:creationId xmlns:p14="http://schemas.microsoft.com/office/powerpoint/2010/main" val="82140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71F41-3982-426D-A2E4-3EC5A8D9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ROLLERBLADING – jazda na rolkach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1FDDD7-67A6-4DAA-9E4C-00884CF48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409899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09D59-8B32-4A4C-802B-5753E403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BALLET – balet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4F79FB0-6A9E-41D8-8F2F-025FD5DEE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13" y="1176441"/>
            <a:ext cx="3544289" cy="5316434"/>
          </a:xfrm>
        </p:spPr>
      </p:pic>
    </p:spTree>
    <p:extLst>
      <p:ext uri="{BB962C8B-B14F-4D97-AF65-F5344CB8AC3E}">
        <p14:creationId xmlns:p14="http://schemas.microsoft.com/office/powerpoint/2010/main" val="389280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6C4F43-9C94-4FAC-B124-843F776D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RUNNING – biegi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29A3CD6-817A-457A-80AC-A2F262FD6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3" y="1825625"/>
            <a:ext cx="6742993" cy="4351338"/>
          </a:xfrm>
        </p:spPr>
      </p:pic>
    </p:spTree>
    <p:extLst>
      <p:ext uri="{BB962C8B-B14F-4D97-AF65-F5344CB8AC3E}">
        <p14:creationId xmlns:p14="http://schemas.microsoft.com/office/powerpoint/2010/main" val="333135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F0B944-828F-431E-8409-AFB25B2C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BOXING - boks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01B8CB-C2EB-43D4-ADE1-AA06C11E8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188368"/>
            <a:ext cx="3536338" cy="5304507"/>
          </a:xfrm>
        </p:spPr>
      </p:pic>
    </p:spTree>
    <p:extLst>
      <p:ext uri="{BB962C8B-B14F-4D97-AF65-F5344CB8AC3E}">
        <p14:creationId xmlns:p14="http://schemas.microsoft.com/office/powerpoint/2010/main" val="2907007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</Words>
  <Application>Microsoft Office PowerPoint</Application>
  <PresentationFormat>Panoramiczny</PresentationFormat>
  <Paragraphs>12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JĘZYK ANGIELSKI  Słownictwo związane ze sportami</vt:lpstr>
      <vt:lpstr>BASEBALL - bejsbol</vt:lpstr>
      <vt:lpstr>GOLF - golf</vt:lpstr>
      <vt:lpstr>FOOTBALL – piłka nożna </vt:lpstr>
      <vt:lpstr>TENNIS – tenis ziemny </vt:lpstr>
      <vt:lpstr>ROLLERBLADING – jazda na rolkach</vt:lpstr>
      <vt:lpstr>BALLET – balet </vt:lpstr>
      <vt:lpstr>RUNNING – biegi </vt:lpstr>
      <vt:lpstr>BOXING - boks</vt:lpstr>
      <vt:lpstr>KARATE - karate</vt:lpstr>
      <vt:lpstr>VOLLEYBALL – piłka siatkowa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ANGIELSKI  Słownictwo związane ze sportami</dc:title>
  <dc:creator>Magdalena Bonk</dc:creator>
  <cp:lastModifiedBy>Magdalena Bonk</cp:lastModifiedBy>
  <cp:revision>2</cp:revision>
  <dcterms:created xsi:type="dcterms:W3CDTF">2021-04-06T15:25:26Z</dcterms:created>
  <dcterms:modified xsi:type="dcterms:W3CDTF">2021-04-06T15:40:00Z</dcterms:modified>
</cp:coreProperties>
</file>